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0" r:id="rId4"/>
    <p:sldId id="289" r:id="rId5"/>
    <p:sldId id="261" r:id="rId6"/>
    <p:sldId id="271" r:id="rId7"/>
    <p:sldId id="273" r:id="rId8"/>
    <p:sldId id="286" r:id="rId9"/>
    <p:sldId id="264" r:id="rId10"/>
    <p:sldId id="269" r:id="rId11"/>
    <p:sldId id="268" r:id="rId12"/>
    <p:sldId id="267" r:id="rId13"/>
    <p:sldId id="287" r:id="rId14"/>
    <p:sldId id="288" r:id="rId15"/>
    <p:sldId id="263" r:id="rId16"/>
    <p:sldId id="259" r:id="rId17"/>
    <p:sldId id="257" r:id="rId18"/>
    <p:sldId id="285" r:id="rId19"/>
    <p:sldId id="265" r:id="rId20"/>
    <p:sldId id="274" r:id="rId21"/>
    <p:sldId id="275" r:id="rId22"/>
    <p:sldId id="276" r:id="rId23"/>
    <p:sldId id="277" r:id="rId24"/>
    <p:sldId id="281" r:id="rId25"/>
    <p:sldId id="278" r:id="rId26"/>
    <p:sldId id="279" r:id="rId27"/>
    <p:sldId id="280" r:id="rId28"/>
    <p:sldId id="282" r:id="rId29"/>
    <p:sldId id="283" r:id="rId30"/>
    <p:sldId id="284" r:id="rId31"/>
    <p:sldId id="290" r:id="rId32"/>
    <p:sldId id="291" r:id="rId33"/>
    <p:sldId id="292" r:id="rId34"/>
    <p:sldId id="266" r:id="rId35"/>
    <p:sldId id="258" r:id="rId36"/>
    <p:sldId id="27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4" autoAdjust="0"/>
    <p:restoredTop sz="94660"/>
  </p:normalViewPr>
  <p:slideViewPr>
    <p:cSldViewPr snapToGrid="0">
      <p:cViewPr varScale="1">
        <p:scale>
          <a:sx n="102" d="100"/>
          <a:sy n="102" d="100"/>
        </p:scale>
        <p:origin x="138"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F0911E-1999-454A-AF64-C48E5703E1DC}"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19B3DEEB-B2FA-4CE9-9266-08EC1EBA68C9}">
      <dgm:prSet/>
      <dgm:spPr/>
      <dgm:t>
        <a:bodyPr/>
        <a:lstStyle/>
        <a:p>
          <a:pPr>
            <a:lnSpc>
              <a:spcPct val="100000"/>
            </a:lnSpc>
          </a:pPr>
          <a:r>
            <a:rPr lang="en-US"/>
            <a:t>Jeff Greer</a:t>
          </a:r>
        </a:p>
      </dgm:t>
    </dgm:pt>
    <dgm:pt modelId="{CF38E2F4-817C-449C-8C24-FE0AF08E2B89}" type="parTrans" cxnId="{2590794C-B239-4CAC-8BFA-810464C66BC8}">
      <dgm:prSet/>
      <dgm:spPr/>
      <dgm:t>
        <a:bodyPr/>
        <a:lstStyle/>
        <a:p>
          <a:endParaRPr lang="en-US"/>
        </a:p>
      </dgm:t>
    </dgm:pt>
    <dgm:pt modelId="{884DCDD8-E926-46B3-89AA-197074C2874F}" type="sibTrans" cxnId="{2590794C-B239-4CAC-8BFA-810464C66BC8}">
      <dgm:prSet/>
      <dgm:spPr/>
      <dgm:t>
        <a:bodyPr/>
        <a:lstStyle/>
        <a:p>
          <a:endParaRPr lang="en-US"/>
        </a:p>
      </dgm:t>
    </dgm:pt>
    <dgm:pt modelId="{5860CA15-6F99-4288-B1D6-2BD3E0D603BB}">
      <dgm:prSet/>
      <dgm:spPr/>
      <dgm:t>
        <a:bodyPr/>
        <a:lstStyle/>
        <a:p>
          <a:pPr>
            <a:lnSpc>
              <a:spcPct val="100000"/>
            </a:lnSpc>
          </a:pPr>
          <a:r>
            <a:rPr lang="en-US"/>
            <a:t>W5JEF</a:t>
          </a:r>
        </a:p>
      </dgm:t>
    </dgm:pt>
    <dgm:pt modelId="{8E5CDF68-9FE6-40AE-97F0-6FBF930209D7}" type="parTrans" cxnId="{6D3D4442-DA5E-466D-8B64-CC422D5602E1}">
      <dgm:prSet/>
      <dgm:spPr/>
      <dgm:t>
        <a:bodyPr/>
        <a:lstStyle/>
        <a:p>
          <a:endParaRPr lang="en-US"/>
        </a:p>
      </dgm:t>
    </dgm:pt>
    <dgm:pt modelId="{2100702E-5C57-4317-AC62-1F46E9450A1E}" type="sibTrans" cxnId="{6D3D4442-DA5E-466D-8B64-CC422D5602E1}">
      <dgm:prSet/>
      <dgm:spPr/>
      <dgm:t>
        <a:bodyPr/>
        <a:lstStyle/>
        <a:p>
          <a:endParaRPr lang="en-US"/>
        </a:p>
      </dgm:t>
    </dgm:pt>
    <dgm:pt modelId="{1B0867F9-4501-4D62-A281-193C8F92E965}">
      <dgm:prSet/>
      <dgm:spPr/>
      <dgm:t>
        <a:bodyPr/>
        <a:lstStyle/>
        <a:p>
          <a:pPr>
            <a:lnSpc>
              <a:spcPct val="100000"/>
            </a:lnSpc>
          </a:pPr>
          <a:r>
            <a:rPr lang="en-US" dirty="0"/>
            <a:t>Corresponding Secretary, BVARC</a:t>
          </a:r>
        </a:p>
      </dgm:t>
    </dgm:pt>
    <dgm:pt modelId="{3AE95BEA-E0BF-4EB9-9880-50DF4647F47F}" type="parTrans" cxnId="{E8546855-273E-4FD2-904F-C10FE34C8174}">
      <dgm:prSet/>
      <dgm:spPr/>
      <dgm:t>
        <a:bodyPr/>
        <a:lstStyle/>
        <a:p>
          <a:endParaRPr lang="en-US"/>
        </a:p>
      </dgm:t>
    </dgm:pt>
    <dgm:pt modelId="{54D239D7-53B3-47DF-B3B4-52CB16415E31}" type="sibTrans" cxnId="{E8546855-273E-4FD2-904F-C10FE34C8174}">
      <dgm:prSet/>
      <dgm:spPr/>
      <dgm:t>
        <a:bodyPr/>
        <a:lstStyle/>
        <a:p>
          <a:endParaRPr lang="en-US"/>
        </a:p>
      </dgm:t>
    </dgm:pt>
    <dgm:pt modelId="{4738F4E5-5EC8-412A-A9C5-222DDBDF5605}">
      <dgm:prSet/>
      <dgm:spPr/>
      <dgm:t>
        <a:bodyPr/>
        <a:lstStyle/>
        <a:p>
          <a:pPr>
            <a:lnSpc>
              <a:spcPct val="100000"/>
            </a:lnSpc>
          </a:pPr>
          <a:r>
            <a:rPr lang="en-US" dirty="0"/>
            <a:t>IT Manager, Star Pipe Products</a:t>
          </a:r>
        </a:p>
      </dgm:t>
    </dgm:pt>
    <dgm:pt modelId="{404FD614-707E-4638-9F38-7CEB4311655C}" type="parTrans" cxnId="{0CE2B716-1E42-4C2E-ABEF-194D9E9F84B5}">
      <dgm:prSet/>
      <dgm:spPr/>
      <dgm:t>
        <a:bodyPr/>
        <a:lstStyle/>
        <a:p>
          <a:endParaRPr lang="en-US"/>
        </a:p>
      </dgm:t>
    </dgm:pt>
    <dgm:pt modelId="{C54DB1A0-20FE-402A-9CDB-0FA81AB21059}" type="sibTrans" cxnId="{0CE2B716-1E42-4C2E-ABEF-194D9E9F84B5}">
      <dgm:prSet/>
      <dgm:spPr/>
      <dgm:t>
        <a:bodyPr/>
        <a:lstStyle/>
        <a:p>
          <a:endParaRPr lang="en-US"/>
        </a:p>
      </dgm:t>
    </dgm:pt>
    <dgm:pt modelId="{90510860-A1B7-4504-BA6B-859E761806A8}">
      <dgm:prSet/>
      <dgm:spPr/>
      <dgm:t>
        <a:bodyPr/>
        <a:lstStyle/>
        <a:p>
          <a:pPr>
            <a:lnSpc>
              <a:spcPct val="100000"/>
            </a:lnSpc>
          </a:pPr>
          <a:r>
            <a:rPr lang="en-US" dirty="0"/>
            <a:t>Serial Hobbyist</a:t>
          </a:r>
        </a:p>
      </dgm:t>
    </dgm:pt>
    <dgm:pt modelId="{99FFDED3-ED07-4AC3-8517-2B9469C97A38}" type="parTrans" cxnId="{A22DCC6E-82C9-4A82-9F9C-D1BF5374D94E}">
      <dgm:prSet/>
      <dgm:spPr/>
      <dgm:t>
        <a:bodyPr/>
        <a:lstStyle/>
        <a:p>
          <a:endParaRPr lang="en-US"/>
        </a:p>
      </dgm:t>
    </dgm:pt>
    <dgm:pt modelId="{ABF7999C-80B0-418F-8215-A8F7C08E20EA}" type="sibTrans" cxnId="{A22DCC6E-82C9-4A82-9F9C-D1BF5374D94E}">
      <dgm:prSet/>
      <dgm:spPr/>
      <dgm:t>
        <a:bodyPr/>
        <a:lstStyle/>
        <a:p>
          <a:endParaRPr lang="en-US"/>
        </a:p>
      </dgm:t>
    </dgm:pt>
    <dgm:pt modelId="{C677A321-FC6B-41F8-9C17-49CC9C355D6E}">
      <dgm:prSet/>
      <dgm:spPr/>
      <dgm:t>
        <a:bodyPr/>
        <a:lstStyle/>
        <a:p>
          <a:pPr>
            <a:lnSpc>
              <a:spcPct val="100000"/>
            </a:lnSpc>
          </a:pPr>
          <a:r>
            <a:rPr lang="en-US" dirty="0"/>
            <a:t>Computer Geek	</a:t>
          </a:r>
        </a:p>
      </dgm:t>
    </dgm:pt>
    <dgm:pt modelId="{9E1E5A99-93E5-4752-B0A7-7ECA4594FC5F}" type="parTrans" cxnId="{AB4BAB8B-AB09-4C68-BCA7-E3138E628DB4}">
      <dgm:prSet/>
      <dgm:spPr/>
      <dgm:t>
        <a:bodyPr/>
        <a:lstStyle/>
        <a:p>
          <a:endParaRPr lang="en-US"/>
        </a:p>
      </dgm:t>
    </dgm:pt>
    <dgm:pt modelId="{E2AFF9A9-FF7A-4FB3-8642-9C8825C5467E}" type="sibTrans" cxnId="{AB4BAB8B-AB09-4C68-BCA7-E3138E628DB4}">
      <dgm:prSet/>
      <dgm:spPr/>
      <dgm:t>
        <a:bodyPr/>
        <a:lstStyle/>
        <a:p>
          <a:endParaRPr lang="en-US"/>
        </a:p>
      </dgm:t>
    </dgm:pt>
    <dgm:pt modelId="{B5122E7F-95B1-4F5A-BC3F-627B0A78F0EC}">
      <dgm:prSet/>
      <dgm:spPr/>
      <dgm:t>
        <a:bodyPr/>
        <a:lstStyle/>
        <a:p>
          <a:pPr>
            <a:lnSpc>
              <a:spcPct val="100000"/>
            </a:lnSpc>
          </a:pPr>
          <a:r>
            <a:rPr lang="en-US" dirty="0"/>
            <a:t>Musician/Songwriter</a:t>
          </a:r>
        </a:p>
      </dgm:t>
    </dgm:pt>
    <dgm:pt modelId="{1017C425-8F8C-40F4-9998-C5888AF23F1F}" type="parTrans" cxnId="{F60ACF6A-A61B-4674-8A4B-4913B5878886}">
      <dgm:prSet/>
      <dgm:spPr/>
      <dgm:t>
        <a:bodyPr/>
        <a:lstStyle/>
        <a:p>
          <a:endParaRPr lang="en-US"/>
        </a:p>
      </dgm:t>
    </dgm:pt>
    <dgm:pt modelId="{9B600F0F-5D13-4184-8E0A-4B8F62F3C5FC}" type="sibTrans" cxnId="{F60ACF6A-A61B-4674-8A4B-4913B5878886}">
      <dgm:prSet/>
      <dgm:spPr/>
      <dgm:t>
        <a:bodyPr/>
        <a:lstStyle/>
        <a:p>
          <a:endParaRPr lang="en-US"/>
        </a:p>
      </dgm:t>
    </dgm:pt>
    <dgm:pt modelId="{77830121-4A3E-446A-A469-561ECE976A74}">
      <dgm:prSet/>
      <dgm:spPr/>
      <dgm:t>
        <a:bodyPr/>
        <a:lstStyle/>
        <a:p>
          <a:pPr>
            <a:lnSpc>
              <a:spcPct val="100000"/>
            </a:lnSpc>
          </a:pPr>
          <a:r>
            <a:rPr lang="en-US" dirty="0"/>
            <a:t>Beer homebrewer, winemaker</a:t>
          </a:r>
        </a:p>
      </dgm:t>
    </dgm:pt>
    <dgm:pt modelId="{70D72DC9-91F5-4895-9CD4-D74481ACCAE1}" type="parTrans" cxnId="{DC294944-4C91-4B74-A9EA-C8AF038D8416}">
      <dgm:prSet/>
      <dgm:spPr/>
      <dgm:t>
        <a:bodyPr/>
        <a:lstStyle/>
        <a:p>
          <a:endParaRPr lang="en-US"/>
        </a:p>
      </dgm:t>
    </dgm:pt>
    <dgm:pt modelId="{58B066AF-27E3-4A12-8C22-FBB5550B84B9}" type="sibTrans" cxnId="{DC294944-4C91-4B74-A9EA-C8AF038D8416}">
      <dgm:prSet/>
      <dgm:spPr/>
      <dgm:t>
        <a:bodyPr/>
        <a:lstStyle/>
        <a:p>
          <a:endParaRPr lang="en-US"/>
        </a:p>
      </dgm:t>
    </dgm:pt>
    <dgm:pt modelId="{8A3E041A-BCEE-4642-8674-3AD47F5A7C31}">
      <dgm:prSet/>
      <dgm:spPr/>
      <dgm:t>
        <a:bodyPr/>
        <a:lstStyle/>
        <a:p>
          <a:pPr>
            <a:lnSpc>
              <a:spcPct val="100000"/>
            </a:lnSpc>
          </a:pPr>
          <a:r>
            <a:rPr lang="en-US" dirty="0" err="1"/>
            <a:t>Sausagemaker</a:t>
          </a:r>
          <a:endParaRPr lang="en-US" dirty="0"/>
        </a:p>
      </dgm:t>
    </dgm:pt>
    <dgm:pt modelId="{E7E5265C-6209-4BB4-AD13-EACF7901A9AB}" type="parTrans" cxnId="{0529C874-5824-466B-AD22-39A536498D20}">
      <dgm:prSet/>
      <dgm:spPr/>
      <dgm:t>
        <a:bodyPr/>
        <a:lstStyle/>
        <a:p>
          <a:endParaRPr lang="en-US"/>
        </a:p>
      </dgm:t>
    </dgm:pt>
    <dgm:pt modelId="{8B504FFB-B2EB-4328-82B0-26B2C8F362EC}" type="sibTrans" cxnId="{0529C874-5824-466B-AD22-39A536498D20}">
      <dgm:prSet/>
      <dgm:spPr/>
      <dgm:t>
        <a:bodyPr/>
        <a:lstStyle/>
        <a:p>
          <a:endParaRPr lang="en-US"/>
        </a:p>
      </dgm:t>
    </dgm:pt>
    <dgm:pt modelId="{3D39E48F-10A8-4CEC-BE44-E389EF3AE4B8}">
      <dgm:prSet/>
      <dgm:spPr/>
      <dgm:t>
        <a:bodyPr/>
        <a:lstStyle/>
        <a:p>
          <a:pPr>
            <a:lnSpc>
              <a:spcPct val="100000"/>
            </a:lnSpc>
          </a:pPr>
          <a:r>
            <a:rPr lang="en-US"/>
            <a:t>Hunter</a:t>
          </a:r>
        </a:p>
      </dgm:t>
    </dgm:pt>
    <dgm:pt modelId="{F460BEFC-F84D-4007-A4D0-5D71D4C150F8}" type="parTrans" cxnId="{20D9A08E-16A4-40E1-B4BB-E4B6757A3579}">
      <dgm:prSet/>
      <dgm:spPr/>
      <dgm:t>
        <a:bodyPr/>
        <a:lstStyle/>
        <a:p>
          <a:endParaRPr lang="en-US"/>
        </a:p>
      </dgm:t>
    </dgm:pt>
    <dgm:pt modelId="{4B6D5896-7036-4F61-949E-42EED00BDA4B}" type="sibTrans" cxnId="{20D9A08E-16A4-40E1-B4BB-E4B6757A3579}">
      <dgm:prSet/>
      <dgm:spPr/>
      <dgm:t>
        <a:bodyPr/>
        <a:lstStyle/>
        <a:p>
          <a:endParaRPr lang="en-US"/>
        </a:p>
      </dgm:t>
    </dgm:pt>
    <dgm:pt modelId="{D98C604D-9666-48B5-8DD4-9217A4743193}">
      <dgm:prSet/>
      <dgm:spPr/>
      <dgm:t>
        <a:bodyPr/>
        <a:lstStyle/>
        <a:p>
          <a:pPr>
            <a:lnSpc>
              <a:spcPct val="100000"/>
            </a:lnSpc>
          </a:pPr>
          <a:r>
            <a:rPr lang="en-US" dirty="0"/>
            <a:t>Kayak Fisherman</a:t>
          </a:r>
        </a:p>
      </dgm:t>
    </dgm:pt>
    <dgm:pt modelId="{018196F3-C4DC-4677-952B-32BC3D2F5395}" type="parTrans" cxnId="{07959308-66A7-41FE-8685-F8129CA75080}">
      <dgm:prSet/>
      <dgm:spPr/>
      <dgm:t>
        <a:bodyPr/>
        <a:lstStyle/>
        <a:p>
          <a:endParaRPr lang="en-US"/>
        </a:p>
      </dgm:t>
    </dgm:pt>
    <dgm:pt modelId="{727D6A02-1577-4A83-BAFB-73496F78F3D6}" type="sibTrans" cxnId="{07959308-66A7-41FE-8685-F8129CA75080}">
      <dgm:prSet/>
      <dgm:spPr/>
      <dgm:t>
        <a:bodyPr/>
        <a:lstStyle/>
        <a:p>
          <a:endParaRPr lang="en-US"/>
        </a:p>
      </dgm:t>
    </dgm:pt>
    <dgm:pt modelId="{40765FA3-E022-420E-892D-4F6F46B77D5E}">
      <dgm:prSet/>
      <dgm:spPr/>
      <dgm:t>
        <a:bodyPr/>
        <a:lstStyle/>
        <a:p>
          <a:pPr>
            <a:lnSpc>
              <a:spcPct val="100000"/>
            </a:lnSpc>
          </a:pPr>
          <a:r>
            <a:rPr lang="en-US" dirty="0"/>
            <a:t>Cheesemaker</a:t>
          </a:r>
        </a:p>
      </dgm:t>
    </dgm:pt>
    <dgm:pt modelId="{BAC8327C-899A-4F30-ABCB-E374F7BC74E4}" type="parTrans" cxnId="{0457312B-A8E2-493D-92B0-4F70C7E784C2}">
      <dgm:prSet/>
      <dgm:spPr/>
      <dgm:t>
        <a:bodyPr/>
        <a:lstStyle/>
        <a:p>
          <a:endParaRPr lang="en-US"/>
        </a:p>
      </dgm:t>
    </dgm:pt>
    <dgm:pt modelId="{B6B8FB6F-8B4D-4B36-B4B4-A7E517052C71}" type="sibTrans" cxnId="{0457312B-A8E2-493D-92B0-4F70C7E784C2}">
      <dgm:prSet/>
      <dgm:spPr/>
      <dgm:t>
        <a:bodyPr/>
        <a:lstStyle/>
        <a:p>
          <a:endParaRPr lang="en-US"/>
        </a:p>
      </dgm:t>
    </dgm:pt>
    <dgm:pt modelId="{49994956-7F1A-4FD3-A99B-C3CE802614F2}">
      <dgm:prSet/>
      <dgm:spPr/>
      <dgm:t>
        <a:bodyPr/>
        <a:lstStyle/>
        <a:p>
          <a:pPr>
            <a:lnSpc>
              <a:spcPct val="100000"/>
            </a:lnSpc>
          </a:pPr>
          <a:r>
            <a:rPr lang="en-US" dirty="0"/>
            <a:t>Ham!</a:t>
          </a:r>
        </a:p>
      </dgm:t>
    </dgm:pt>
    <dgm:pt modelId="{9C773ADF-FA18-4B59-8635-9ED96830A46A}" type="parTrans" cxnId="{06CEEF46-F937-4685-A038-795B07AC6FDA}">
      <dgm:prSet/>
      <dgm:spPr/>
      <dgm:t>
        <a:bodyPr/>
        <a:lstStyle/>
        <a:p>
          <a:endParaRPr lang="en-US"/>
        </a:p>
      </dgm:t>
    </dgm:pt>
    <dgm:pt modelId="{8D78F479-1DC7-428A-9E82-A88C50AC533B}" type="sibTrans" cxnId="{06CEEF46-F937-4685-A038-795B07AC6FDA}">
      <dgm:prSet/>
      <dgm:spPr/>
      <dgm:t>
        <a:bodyPr/>
        <a:lstStyle/>
        <a:p>
          <a:endParaRPr lang="en-US"/>
        </a:p>
      </dgm:t>
    </dgm:pt>
    <dgm:pt modelId="{5C56587C-4925-4876-A7F5-E68171BDD9ED}">
      <dgm:prSet/>
      <dgm:spPr/>
      <dgm:t>
        <a:bodyPr/>
        <a:lstStyle/>
        <a:p>
          <a:pPr>
            <a:lnSpc>
              <a:spcPct val="100000"/>
            </a:lnSpc>
          </a:pPr>
          <a:r>
            <a:rPr lang="en-US" dirty="0"/>
            <a:t>Drone Pilot</a:t>
          </a:r>
        </a:p>
      </dgm:t>
    </dgm:pt>
    <dgm:pt modelId="{76CDD526-1653-4AB2-818B-FAA974FDEE04}" type="parTrans" cxnId="{6EFE56C1-E152-40C1-8B42-16573DBB50A5}">
      <dgm:prSet/>
      <dgm:spPr/>
    </dgm:pt>
    <dgm:pt modelId="{414DF0C4-CF22-4AB1-9737-3DBE0EB5EADD}" type="sibTrans" cxnId="{6EFE56C1-E152-40C1-8B42-16573DBB50A5}">
      <dgm:prSet/>
      <dgm:spPr/>
    </dgm:pt>
    <dgm:pt modelId="{50856FDF-C639-4F06-AE0D-8471FB0BBA45}" type="pres">
      <dgm:prSet presAssocID="{28F0911E-1999-454A-AF64-C48E5703E1DC}" presName="linear" presStyleCnt="0">
        <dgm:presLayoutVars>
          <dgm:dir/>
          <dgm:animLvl val="lvl"/>
          <dgm:resizeHandles val="exact"/>
        </dgm:presLayoutVars>
      </dgm:prSet>
      <dgm:spPr/>
    </dgm:pt>
    <dgm:pt modelId="{B23B00D5-E11A-465A-9F0E-DA98265431BA}" type="pres">
      <dgm:prSet presAssocID="{19B3DEEB-B2FA-4CE9-9266-08EC1EBA68C9}" presName="parentLin" presStyleCnt="0"/>
      <dgm:spPr/>
    </dgm:pt>
    <dgm:pt modelId="{C2FC7212-6BB4-4123-8DBA-DBC992E59919}" type="pres">
      <dgm:prSet presAssocID="{19B3DEEB-B2FA-4CE9-9266-08EC1EBA68C9}" presName="parentLeftMargin" presStyleLbl="node1" presStyleIdx="0" presStyleCnt="5"/>
      <dgm:spPr/>
    </dgm:pt>
    <dgm:pt modelId="{37FD65B1-7703-493A-8CAB-E27D52F1E2E6}" type="pres">
      <dgm:prSet presAssocID="{19B3DEEB-B2FA-4CE9-9266-08EC1EBA68C9}" presName="parentText" presStyleLbl="node1" presStyleIdx="0" presStyleCnt="5">
        <dgm:presLayoutVars>
          <dgm:chMax val="0"/>
          <dgm:bulletEnabled val="1"/>
        </dgm:presLayoutVars>
      </dgm:prSet>
      <dgm:spPr/>
    </dgm:pt>
    <dgm:pt modelId="{82226300-6C42-45F9-8FC6-3F4F57F4AB82}" type="pres">
      <dgm:prSet presAssocID="{19B3DEEB-B2FA-4CE9-9266-08EC1EBA68C9}" presName="negativeSpace" presStyleCnt="0"/>
      <dgm:spPr/>
    </dgm:pt>
    <dgm:pt modelId="{0400EF46-BC60-4812-9BBA-9F4E30BD5B62}" type="pres">
      <dgm:prSet presAssocID="{19B3DEEB-B2FA-4CE9-9266-08EC1EBA68C9}" presName="childText" presStyleLbl="conFgAcc1" presStyleIdx="0" presStyleCnt="5">
        <dgm:presLayoutVars>
          <dgm:bulletEnabled val="1"/>
        </dgm:presLayoutVars>
      </dgm:prSet>
      <dgm:spPr/>
    </dgm:pt>
    <dgm:pt modelId="{DF2B4047-4047-4108-A7B6-CB09BB33CA2D}" type="pres">
      <dgm:prSet presAssocID="{884DCDD8-E926-46B3-89AA-197074C2874F}" presName="spaceBetweenRectangles" presStyleCnt="0"/>
      <dgm:spPr/>
    </dgm:pt>
    <dgm:pt modelId="{0468C491-7DD9-4FF0-921C-EC4352F9BBCC}" type="pres">
      <dgm:prSet presAssocID="{5860CA15-6F99-4288-B1D6-2BD3E0D603BB}" presName="parentLin" presStyleCnt="0"/>
      <dgm:spPr/>
    </dgm:pt>
    <dgm:pt modelId="{269F53CC-73DB-4FBF-B409-AD9B83C97760}" type="pres">
      <dgm:prSet presAssocID="{5860CA15-6F99-4288-B1D6-2BD3E0D603BB}" presName="parentLeftMargin" presStyleLbl="node1" presStyleIdx="0" presStyleCnt="5"/>
      <dgm:spPr/>
    </dgm:pt>
    <dgm:pt modelId="{CDE66722-BE34-4232-9CBC-01E7A205AA32}" type="pres">
      <dgm:prSet presAssocID="{5860CA15-6F99-4288-B1D6-2BD3E0D603BB}" presName="parentText" presStyleLbl="node1" presStyleIdx="1" presStyleCnt="5">
        <dgm:presLayoutVars>
          <dgm:chMax val="0"/>
          <dgm:bulletEnabled val="1"/>
        </dgm:presLayoutVars>
      </dgm:prSet>
      <dgm:spPr/>
    </dgm:pt>
    <dgm:pt modelId="{B6154BFA-2A7B-443B-B0A0-CE212D4F77D4}" type="pres">
      <dgm:prSet presAssocID="{5860CA15-6F99-4288-B1D6-2BD3E0D603BB}" presName="negativeSpace" presStyleCnt="0"/>
      <dgm:spPr/>
    </dgm:pt>
    <dgm:pt modelId="{857A7A20-AFB7-45D3-A97D-F6D310D48E7D}" type="pres">
      <dgm:prSet presAssocID="{5860CA15-6F99-4288-B1D6-2BD3E0D603BB}" presName="childText" presStyleLbl="conFgAcc1" presStyleIdx="1" presStyleCnt="5">
        <dgm:presLayoutVars>
          <dgm:bulletEnabled val="1"/>
        </dgm:presLayoutVars>
      </dgm:prSet>
      <dgm:spPr/>
    </dgm:pt>
    <dgm:pt modelId="{050ECA0B-ACA4-4736-B71F-3B9FCC2B1128}" type="pres">
      <dgm:prSet presAssocID="{2100702E-5C57-4317-AC62-1F46E9450A1E}" presName="spaceBetweenRectangles" presStyleCnt="0"/>
      <dgm:spPr/>
    </dgm:pt>
    <dgm:pt modelId="{5C509D39-0041-4E65-B204-9426CB5EB576}" type="pres">
      <dgm:prSet presAssocID="{1B0867F9-4501-4D62-A281-193C8F92E965}" presName="parentLin" presStyleCnt="0"/>
      <dgm:spPr/>
    </dgm:pt>
    <dgm:pt modelId="{90CC5748-CC61-41D7-B501-4C473BB8CE9E}" type="pres">
      <dgm:prSet presAssocID="{1B0867F9-4501-4D62-A281-193C8F92E965}" presName="parentLeftMargin" presStyleLbl="node1" presStyleIdx="1" presStyleCnt="5"/>
      <dgm:spPr/>
    </dgm:pt>
    <dgm:pt modelId="{E9C6A518-2A87-4739-8F6C-A61A17EE4B9D}" type="pres">
      <dgm:prSet presAssocID="{1B0867F9-4501-4D62-A281-193C8F92E965}" presName="parentText" presStyleLbl="node1" presStyleIdx="2" presStyleCnt="5">
        <dgm:presLayoutVars>
          <dgm:chMax val="0"/>
          <dgm:bulletEnabled val="1"/>
        </dgm:presLayoutVars>
      </dgm:prSet>
      <dgm:spPr/>
    </dgm:pt>
    <dgm:pt modelId="{7BE49999-AF0A-49FE-9A14-E9F083972039}" type="pres">
      <dgm:prSet presAssocID="{1B0867F9-4501-4D62-A281-193C8F92E965}" presName="negativeSpace" presStyleCnt="0"/>
      <dgm:spPr/>
    </dgm:pt>
    <dgm:pt modelId="{F2E00FC2-B42D-4F29-A061-4D6B6B63F33A}" type="pres">
      <dgm:prSet presAssocID="{1B0867F9-4501-4D62-A281-193C8F92E965}" presName="childText" presStyleLbl="conFgAcc1" presStyleIdx="2" presStyleCnt="5">
        <dgm:presLayoutVars>
          <dgm:bulletEnabled val="1"/>
        </dgm:presLayoutVars>
      </dgm:prSet>
      <dgm:spPr/>
    </dgm:pt>
    <dgm:pt modelId="{BF5A2276-D8FD-4B86-AF3B-9FD3B4F674D5}" type="pres">
      <dgm:prSet presAssocID="{54D239D7-53B3-47DF-B3B4-52CB16415E31}" presName="spaceBetweenRectangles" presStyleCnt="0"/>
      <dgm:spPr/>
    </dgm:pt>
    <dgm:pt modelId="{90EF1E5A-6FEB-474F-BD54-C4F661BE2BF8}" type="pres">
      <dgm:prSet presAssocID="{4738F4E5-5EC8-412A-A9C5-222DDBDF5605}" presName="parentLin" presStyleCnt="0"/>
      <dgm:spPr/>
    </dgm:pt>
    <dgm:pt modelId="{1098D4D5-6F20-4E02-AD9C-92C0E3C81E7D}" type="pres">
      <dgm:prSet presAssocID="{4738F4E5-5EC8-412A-A9C5-222DDBDF5605}" presName="parentLeftMargin" presStyleLbl="node1" presStyleIdx="2" presStyleCnt="5"/>
      <dgm:spPr/>
    </dgm:pt>
    <dgm:pt modelId="{F0013D12-0B92-4027-88F3-4E7E7248AE1B}" type="pres">
      <dgm:prSet presAssocID="{4738F4E5-5EC8-412A-A9C5-222DDBDF5605}" presName="parentText" presStyleLbl="node1" presStyleIdx="3" presStyleCnt="5">
        <dgm:presLayoutVars>
          <dgm:chMax val="0"/>
          <dgm:bulletEnabled val="1"/>
        </dgm:presLayoutVars>
      </dgm:prSet>
      <dgm:spPr/>
    </dgm:pt>
    <dgm:pt modelId="{A9426C7B-DD97-4362-B34C-B9C88C5791B2}" type="pres">
      <dgm:prSet presAssocID="{4738F4E5-5EC8-412A-A9C5-222DDBDF5605}" presName="negativeSpace" presStyleCnt="0"/>
      <dgm:spPr/>
    </dgm:pt>
    <dgm:pt modelId="{C2B1F47D-F65D-43BE-BA42-1008ED68C22A}" type="pres">
      <dgm:prSet presAssocID="{4738F4E5-5EC8-412A-A9C5-222DDBDF5605}" presName="childText" presStyleLbl="conFgAcc1" presStyleIdx="3" presStyleCnt="5">
        <dgm:presLayoutVars>
          <dgm:bulletEnabled val="1"/>
        </dgm:presLayoutVars>
      </dgm:prSet>
      <dgm:spPr/>
    </dgm:pt>
    <dgm:pt modelId="{F444B0A1-559B-4042-B5A5-33D2B649121A}" type="pres">
      <dgm:prSet presAssocID="{C54DB1A0-20FE-402A-9CDB-0FA81AB21059}" presName="spaceBetweenRectangles" presStyleCnt="0"/>
      <dgm:spPr/>
    </dgm:pt>
    <dgm:pt modelId="{4DB1D9C3-AD8A-43F4-92E8-75D842705DE5}" type="pres">
      <dgm:prSet presAssocID="{90510860-A1B7-4504-BA6B-859E761806A8}" presName="parentLin" presStyleCnt="0"/>
      <dgm:spPr/>
    </dgm:pt>
    <dgm:pt modelId="{66EB7971-7FF9-4F76-A352-5C2F43E0FDAD}" type="pres">
      <dgm:prSet presAssocID="{90510860-A1B7-4504-BA6B-859E761806A8}" presName="parentLeftMargin" presStyleLbl="node1" presStyleIdx="3" presStyleCnt="5"/>
      <dgm:spPr/>
    </dgm:pt>
    <dgm:pt modelId="{9E25FA62-C3BA-4DA4-82C6-3A5321FB44E0}" type="pres">
      <dgm:prSet presAssocID="{90510860-A1B7-4504-BA6B-859E761806A8}" presName="parentText" presStyleLbl="node1" presStyleIdx="4" presStyleCnt="5">
        <dgm:presLayoutVars>
          <dgm:chMax val="0"/>
          <dgm:bulletEnabled val="1"/>
        </dgm:presLayoutVars>
      </dgm:prSet>
      <dgm:spPr/>
    </dgm:pt>
    <dgm:pt modelId="{6ADF4E7C-34CA-4D5B-A693-7F8EEC471209}" type="pres">
      <dgm:prSet presAssocID="{90510860-A1B7-4504-BA6B-859E761806A8}" presName="negativeSpace" presStyleCnt="0"/>
      <dgm:spPr/>
    </dgm:pt>
    <dgm:pt modelId="{96A4625F-0A67-4EFF-B6A7-D29E9BBC7A52}" type="pres">
      <dgm:prSet presAssocID="{90510860-A1B7-4504-BA6B-859E761806A8}" presName="childText" presStyleLbl="conFgAcc1" presStyleIdx="4" presStyleCnt="5">
        <dgm:presLayoutVars>
          <dgm:bulletEnabled val="1"/>
        </dgm:presLayoutVars>
      </dgm:prSet>
      <dgm:spPr/>
    </dgm:pt>
  </dgm:ptLst>
  <dgm:cxnLst>
    <dgm:cxn modelId="{059D9305-8CE3-4631-80EC-5DFEBDF4AB29}" type="presOf" srcId="{D98C604D-9666-48B5-8DD4-9217A4743193}" destId="{96A4625F-0A67-4EFF-B6A7-D29E9BBC7A52}" srcOrd="0" destOrd="5" presId="urn:microsoft.com/office/officeart/2005/8/layout/list1"/>
    <dgm:cxn modelId="{07959308-66A7-41FE-8685-F8129CA75080}" srcId="{90510860-A1B7-4504-BA6B-859E761806A8}" destId="{D98C604D-9666-48B5-8DD4-9217A4743193}" srcOrd="5" destOrd="0" parTransId="{018196F3-C4DC-4677-952B-32BC3D2F5395}" sibTransId="{727D6A02-1577-4A83-BAFB-73496F78F3D6}"/>
    <dgm:cxn modelId="{AA75D70A-84CD-44C0-8385-06DC1735B9DB}" type="presOf" srcId="{C677A321-FC6B-41F8-9C17-49CC9C355D6E}" destId="{96A4625F-0A67-4EFF-B6A7-D29E9BBC7A52}" srcOrd="0" destOrd="0" presId="urn:microsoft.com/office/officeart/2005/8/layout/list1"/>
    <dgm:cxn modelId="{0CE2B716-1E42-4C2E-ABEF-194D9E9F84B5}" srcId="{28F0911E-1999-454A-AF64-C48E5703E1DC}" destId="{4738F4E5-5EC8-412A-A9C5-222DDBDF5605}" srcOrd="3" destOrd="0" parTransId="{404FD614-707E-4638-9F38-7CEB4311655C}" sibTransId="{C54DB1A0-20FE-402A-9CDB-0FA81AB21059}"/>
    <dgm:cxn modelId="{917F1D1D-C7E6-427E-BFDA-B87336A999B6}" type="presOf" srcId="{3D39E48F-10A8-4CEC-BE44-E389EF3AE4B8}" destId="{96A4625F-0A67-4EFF-B6A7-D29E9BBC7A52}" srcOrd="0" destOrd="4" presId="urn:microsoft.com/office/officeart/2005/8/layout/list1"/>
    <dgm:cxn modelId="{0457312B-A8E2-493D-92B0-4F70C7E784C2}" srcId="{90510860-A1B7-4504-BA6B-859E761806A8}" destId="{40765FA3-E022-420E-892D-4F6F46B77D5E}" srcOrd="7" destOrd="0" parTransId="{BAC8327C-899A-4F30-ABCB-E374F7BC74E4}" sibTransId="{B6B8FB6F-8B4D-4B36-B4B4-A7E517052C71}"/>
    <dgm:cxn modelId="{094D4A40-6208-47D2-B1FF-41C740939F03}" type="presOf" srcId="{40765FA3-E022-420E-892D-4F6F46B77D5E}" destId="{96A4625F-0A67-4EFF-B6A7-D29E9BBC7A52}" srcOrd="0" destOrd="7" presId="urn:microsoft.com/office/officeart/2005/8/layout/list1"/>
    <dgm:cxn modelId="{6D3D4442-DA5E-466D-8B64-CC422D5602E1}" srcId="{28F0911E-1999-454A-AF64-C48E5703E1DC}" destId="{5860CA15-6F99-4288-B1D6-2BD3E0D603BB}" srcOrd="1" destOrd="0" parTransId="{8E5CDF68-9FE6-40AE-97F0-6FBF930209D7}" sibTransId="{2100702E-5C57-4317-AC62-1F46E9450A1E}"/>
    <dgm:cxn modelId="{DC294944-4C91-4B74-A9EA-C8AF038D8416}" srcId="{90510860-A1B7-4504-BA6B-859E761806A8}" destId="{77830121-4A3E-446A-A469-561ECE976A74}" srcOrd="2" destOrd="0" parTransId="{70D72DC9-91F5-4895-9CD4-D74481ACCAE1}" sibTransId="{58B066AF-27E3-4A12-8C22-FBB5550B84B9}"/>
    <dgm:cxn modelId="{B1651E46-159C-4621-8BC6-8F14EFAC7647}" type="presOf" srcId="{5860CA15-6F99-4288-B1D6-2BD3E0D603BB}" destId="{CDE66722-BE34-4232-9CBC-01E7A205AA32}" srcOrd="1" destOrd="0" presId="urn:microsoft.com/office/officeart/2005/8/layout/list1"/>
    <dgm:cxn modelId="{06CEEF46-F937-4685-A038-795B07AC6FDA}" srcId="{90510860-A1B7-4504-BA6B-859E761806A8}" destId="{49994956-7F1A-4FD3-A99B-C3CE802614F2}" srcOrd="8" destOrd="0" parTransId="{9C773ADF-FA18-4B59-8635-9ED96830A46A}" sibTransId="{8D78F479-1DC7-428A-9E82-A88C50AC533B}"/>
    <dgm:cxn modelId="{C2C40C48-C193-4ADE-B83B-523D08CB9FDC}" type="presOf" srcId="{4738F4E5-5EC8-412A-A9C5-222DDBDF5605}" destId="{F0013D12-0B92-4027-88F3-4E7E7248AE1B}" srcOrd="1" destOrd="0" presId="urn:microsoft.com/office/officeart/2005/8/layout/list1"/>
    <dgm:cxn modelId="{F60ACF6A-A61B-4674-8A4B-4913B5878886}" srcId="{90510860-A1B7-4504-BA6B-859E761806A8}" destId="{B5122E7F-95B1-4F5A-BC3F-627B0A78F0EC}" srcOrd="1" destOrd="0" parTransId="{1017C425-8F8C-40F4-9998-C5888AF23F1F}" sibTransId="{9B600F0F-5D13-4184-8E0A-4B8F62F3C5FC}"/>
    <dgm:cxn modelId="{2590794C-B239-4CAC-8BFA-810464C66BC8}" srcId="{28F0911E-1999-454A-AF64-C48E5703E1DC}" destId="{19B3DEEB-B2FA-4CE9-9266-08EC1EBA68C9}" srcOrd="0" destOrd="0" parTransId="{CF38E2F4-817C-449C-8C24-FE0AF08E2B89}" sibTransId="{884DCDD8-E926-46B3-89AA-197074C2874F}"/>
    <dgm:cxn modelId="{A22DCC6E-82C9-4A82-9F9C-D1BF5374D94E}" srcId="{28F0911E-1999-454A-AF64-C48E5703E1DC}" destId="{90510860-A1B7-4504-BA6B-859E761806A8}" srcOrd="4" destOrd="0" parTransId="{99FFDED3-ED07-4AC3-8517-2B9469C97A38}" sibTransId="{ABF7999C-80B0-418F-8215-A8F7C08E20EA}"/>
    <dgm:cxn modelId="{0529C874-5824-466B-AD22-39A536498D20}" srcId="{90510860-A1B7-4504-BA6B-859E761806A8}" destId="{8A3E041A-BCEE-4642-8674-3AD47F5A7C31}" srcOrd="3" destOrd="0" parTransId="{E7E5265C-6209-4BB4-AD13-EACF7901A9AB}" sibTransId="{8B504FFB-B2EB-4328-82B0-26B2C8F362EC}"/>
    <dgm:cxn modelId="{FA406255-AC56-42E9-9C1B-7561A0DE0C3B}" type="presOf" srcId="{28F0911E-1999-454A-AF64-C48E5703E1DC}" destId="{50856FDF-C639-4F06-AE0D-8471FB0BBA45}" srcOrd="0" destOrd="0" presId="urn:microsoft.com/office/officeart/2005/8/layout/list1"/>
    <dgm:cxn modelId="{E8546855-273E-4FD2-904F-C10FE34C8174}" srcId="{28F0911E-1999-454A-AF64-C48E5703E1DC}" destId="{1B0867F9-4501-4D62-A281-193C8F92E965}" srcOrd="2" destOrd="0" parTransId="{3AE95BEA-E0BF-4EB9-9880-50DF4647F47F}" sibTransId="{54D239D7-53B3-47DF-B3B4-52CB16415E31}"/>
    <dgm:cxn modelId="{1A76CC80-BC7A-46F1-9143-DE2C725D7C6F}" type="presOf" srcId="{8A3E041A-BCEE-4642-8674-3AD47F5A7C31}" destId="{96A4625F-0A67-4EFF-B6A7-D29E9BBC7A52}" srcOrd="0" destOrd="3" presId="urn:microsoft.com/office/officeart/2005/8/layout/list1"/>
    <dgm:cxn modelId="{AB4BAB8B-AB09-4C68-BCA7-E3138E628DB4}" srcId="{90510860-A1B7-4504-BA6B-859E761806A8}" destId="{C677A321-FC6B-41F8-9C17-49CC9C355D6E}" srcOrd="0" destOrd="0" parTransId="{9E1E5A99-93E5-4752-B0A7-7ECA4594FC5F}" sibTransId="{E2AFF9A9-FF7A-4FB3-8642-9C8825C5467E}"/>
    <dgm:cxn modelId="{20D9A08E-16A4-40E1-B4BB-E4B6757A3579}" srcId="{90510860-A1B7-4504-BA6B-859E761806A8}" destId="{3D39E48F-10A8-4CEC-BE44-E389EF3AE4B8}" srcOrd="4" destOrd="0" parTransId="{F460BEFC-F84D-4007-A4D0-5D71D4C150F8}" sibTransId="{4B6D5896-7036-4F61-949E-42EED00BDA4B}"/>
    <dgm:cxn modelId="{7003728F-B2D9-4068-86FE-2DA0FA1F331C}" type="presOf" srcId="{1B0867F9-4501-4D62-A281-193C8F92E965}" destId="{E9C6A518-2A87-4739-8F6C-A61A17EE4B9D}" srcOrd="1" destOrd="0" presId="urn:microsoft.com/office/officeart/2005/8/layout/list1"/>
    <dgm:cxn modelId="{6810D5A5-303C-4CE7-A17C-EFAAD2268D22}" type="presOf" srcId="{49994956-7F1A-4FD3-A99B-C3CE802614F2}" destId="{96A4625F-0A67-4EFF-B6A7-D29E9BBC7A52}" srcOrd="0" destOrd="8" presId="urn:microsoft.com/office/officeart/2005/8/layout/list1"/>
    <dgm:cxn modelId="{B1B7D5A6-E738-40A0-A436-326571F1E962}" type="presOf" srcId="{5860CA15-6F99-4288-B1D6-2BD3E0D603BB}" destId="{269F53CC-73DB-4FBF-B409-AD9B83C97760}" srcOrd="0" destOrd="0" presId="urn:microsoft.com/office/officeart/2005/8/layout/list1"/>
    <dgm:cxn modelId="{B26D2EA8-A40A-4554-AF92-A66C7320AD76}" type="presOf" srcId="{90510860-A1B7-4504-BA6B-859E761806A8}" destId="{66EB7971-7FF9-4F76-A352-5C2F43E0FDAD}" srcOrd="0" destOrd="0" presId="urn:microsoft.com/office/officeart/2005/8/layout/list1"/>
    <dgm:cxn modelId="{5B1663B2-0800-455E-96FB-E26B7931DB96}" type="presOf" srcId="{4738F4E5-5EC8-412A-A9C5-222DDBDF5605}" destId="{1098D4D5-6F20-4E02-AD9C-92C0E3C81E7D}" srcOrd="0" destOrd="0" presId="urn:microsoft.com/office/officeart/2005/8/layout/list1"/>
    <dgm:cxn modelId="{FC66F7B5-D002-4DE0-B9DC-F665DA4E403C}" type="presOf" srcId="{B5122E7F-95B1-4F5A-BC3F-627B0A78F0EC}" destId="{96A4625F-0A67-4EFF-B6A7-D29E9BBC7A52}" srcOrd="0" destOrd="1" presId="urn:microsoft.com/office/officeart/2005/8/layout/list1"/>
    <dgm:cxn modelId="{6EFE56C1-E152-40C1-8B42-16573DBB50A5}" srcId="{90510860-A1B7-4504-BA6B-859E761806A8}" destId="{5C56587C-4925-4876-A7F5-E68171BDD9ED}" srcOrd="6" destOrd="0" parTransId="{76CDD526-1653-4AB2-818B-FAA974FDEE04}" sibTransId="{414DF0C4-CF22-4AB1-9737-3DBE0EB5EADD}"/>
    <dgm:cxn modelId="{61E810C6-3835-4059-B407-AB21A166C7E2}" type="presOf" srcId="{1B0867F9-4501-4D62-A281-193C8F92E965}" destId="{90CC5748-CC61-41D7-B501-4C473BB8CE9E}" srcOrd="0" destOrd="0" presId="urn:microsoft.com/office/officeart/2005/8/layout/list1"/>
    <dgm:cxn modelId="{551AA7C6-8056-43D1-A24B-6B6E809CB213}" type="presOf" srcId="{19B3DEEB-B2FA-4CE9-9266-08EC1EBA68C9}" destId="{37FD65B1-7703-493A-8CAB-E27D52F1E2E6}" srcOrd="1" destOrd="0" presId="urn:microsoft.com/office/officeart/2005/8/layout/list1"/>
    <dgm:cxn modelId="{223BA2CC-1A20-45B1-99B2-02B4EA2889F0}" type="presOf" srcId="{90510860-A1B7-4504-BA6B-859E761806A8}" destId="{9E25FA62-C3BA-4DA4-82C6-3A5321FB44E0}" srcOrd="1" destOrd="0" presId="urn:microsoft.com/office/officeart/2005/8/layout/list1"/>
    <dgm:cxn modelId="{3CD236EB-E8AE-4D7B-AA26-6A0D8F6B2E71}" type="presOf" srcId="{77830121-4A3E-446A-A469-561ECE976A74}" destId="{96A4625F-0A67-4EFF-B6A7-D29E9BBC7A52}" srcOrd="0" destOrd="2" presId="urn:microsoft.com/office/officeart/2005/8/layout/list1"/>
    <dgm:cxn modelId="{F53DCAF2-B531-43C8-ADC4-A97F7CD271E1}" type="presOf" srcId="{19B3DEEB-B2FA-4CE9-9266-08EC1EBA68C9}" destId="{C2FC7212-6BB4-4123-8DBA-DBC992E59919}" srcOrd="0" destOrd="0" presId="urn:microsoft.com/office/officeart/2005/8/layout/list1"/>
    <dgm:cxn modelId="{B46B46F4-5CCB-4C0E-A005-7DEB13100318}" type="presOf" srcId="{5C56587C-4925-4876-A7F5-E68171BDD9ED}" destId="{96A4625F-0A67-4EFF-B6A7-D29E9BBC7A52}" srcOrd="0" destOrd="6" presId="urn:microsoft.com/office/officeart/2005/8/layout/list1"/>
    <dgm:cxn modelId="{3003100A-D8C4-42B4-99BA-B2563A7C165E}" type="presParOf" srcId="{50856FDF-C639-4F06-AE0D-8471FB0BBA45}" destId="{B23B00D5-E11A-465A-9F0E-DA98265431BA}" srcOrd="0" destOrd="0" presId="urn:microsoft.com/office/officeart/2005/8/layout/list1"/>
    <dgm:cxn modelId="{5546A0C7-359A-4E40-BD54-5B0FBE863541}" type="presParOf" srcId="{B23B00D5-E11A-465A-9F0E-DA98265431BA}" destId="{C2FC7212-6BB4-4123-8DBA-DBC992E59919}" srcOrd="0" destOrd="0" presId="urn:microsoft.com/office/officeart/2005/8/layout/list1"/>
    <dgm:cxn modelId="{B960D120-09DF-441C-9B14-973CF603440E}" type="presParOf" srcId="{B23B00D5-E11A-465A-9F0E-DA98265431BA}" destId="{37FD65B1-7703-493A-8CAB-E27D52F1E2E6}" srcOrd="1" destOrd="0" presId="urn:microsoft.com/office/officeart/2005/8/layout/list1"/>
    <dgm:cxn modelId="{F1717EA0-1522-42C8-8CCA-B652BB585AE7}" type="presParOf" srcId="{50856FDF-C639-4F06-AE0D-8471FB0BBA45}" destId="{82226300-6C42-45F9-8FC6-3F4F57F4AB82}" srcOrd="1" destOrd="0" presId="urn:microsoft.com/office/officeart/2005/8/layout/list1"/>
    <dgm:cxn modelId="{D0DBB9C5-C8E4-41D8-BB39-FF44508B31F5}" type="presParOf" srcId="{50856FDF-C639-4F06-AE0D-8471FB0BBA45}" destId="{0400EF46-BC60-4812-9BBA-9F4E30BD5B62}" srcOrd="2" destOrd="0" presId="urn:microsoft.com/office/officeart/2005/8/layout/list1"/>
    <dgm:cxn modelId="{55893FDB-67E7-4DC0-AB55-6FEC759F6BC2}" type="presParOf" srcId="{50856FDF-C639-4F06-AE0D-8471FB0BBA45}" destId="{DF2B4047-4047-4108-A7B6-CB09BB33CA2D}" srcOrd="3" destOrd="0" presId="urn:microsoft.com/office/officeart/2005/8/layout/list1"/>
    <dgm:cxn modelId="{4156D265-0E7D-4FF5-BC17-8E0065C65466}" type="presParOf" srcId="{50856FDF-C639-4F06-AE0D-8471FB0BBA45}" destId="{0468C491-7DD9-4FF0-921C-EC4352F9BBCC}" srcOrd="4" destOrd="0" presId="urn:microsoft.com/office/officeart/2005/8/layout/list1"/>
    <dgm:cxn modelId="{8103C870-F6C7-453B-9785-5575F1E63234}" type="presParOf" srcId="{0468C491-7DD9-4FF0-921C-EC4352F9BBCC}" destId="{269F53CC-73DB-4FBF-B409-AD9B83C97760}" srcOrd="0" destOrd="0" presId="urn:microsoft.com/office/officeart/2005/8/layout/list1"/>
    <dgm:cxn modelId="{D6AE5CD6-3196-4F0D-9F0E-D00F5D19F9EC}" type="presParOf" srcId="{0468C491-7DD9-4FF0-921C-EC4352F9BBCC}" destId="{CDE66722-BE34-4232-9CBC-01E7A205AA32}" srcOrd="1" destOrd="0" presId="urn:microsoft.com/office/officeart/2005/8/layout/list1"/>
    <dgm:cxn modelId="{08A7C7CA-CFF4-43C5-808C-36C0A15CE5F5}" type="presParOf" srcId="{50856FDF-C639-4F06-AE0D-8471FB0BBA45}" destId="{B6154BFA-2A7B-443B-B0A0-CE212D4F77D4}" srcOrd="5" destOrd="0" presId="urn:microsoft.com/office/officeart/2005/8/layout/list1"/>
    <dgm:cxn modelId="{598A7886-6564-4C52-BF31-ED6D9C41A55B}" type="presParOf" srcId="{50856FDF-C639-4F06-AE0D-8471FB0BBA45}" destId="{857A7A20-AFB7-45D3-A97D-F6D310D48E7D}" srcOrd="6" destOrd="0" presId="urn:microsoft.com/office/officeart/2005/8/layout/list1"/>
    <dgm:cxn modelId="{B8D0E28F-F755-4893-9E24-EA1102261FB2}" type="presParOf" srcId="{50856FDF-C639-4F06-AE0D-8471FB0BBA45}" destId="{050ECA0B-ACA4-4736-B71F-3B9FCC2B1128}" srcOrd="7" destOrd="0" presId="urn:microsoft.com/office/officeart/2005/8/layout/list1"/>
    <dgm:cxn modelId="{3890DC05-664D-4114-B847-A6E59692FAA9}" type="presParOf" srcId="{50856FDF-C639-4F06-AE0D-8471FB0BBA45}" destId="{5C509D39-0041-4E65-B204-9426CB5EB576}" srcOrd="8" destOrd="0" presId="urn:microsoft.com/office/officeart/2005/8/layout/list1"/>
    <dgm:cxn modelId="{C106375F-6A47-42F4-88CF-9D59BFAB2ECD}" type="presParOf" srcId="{5C509D39-0041-4E65-B204-9426CB5EB576}" destId="{90CC5748-CC61-41D7-B501-4C473BB8CE9E}" srcOrd="0" destOrd="0" presId="urn:microsoft.com/office/officeart/2005/8/layout/list1"/>
    <dgm:cxn modelId="{3DD4B1F1-03B3-426C-946A-F22B7C2CA719}" type="presParOf" srcId="{5C509D39-0041-4E65-B204-9426CB5EB576}" destId="{E9C6A518-2A87-4739-8F6C-A61A17EE4B9D}" srcOrd="1" destOrd="0" presId="urn:microsoft.com/office/officeart/2005/8/layout/list1"/>
    <dgm:cxn modelId="{DADCD5E5-A6EE-4323-A3CA-34C3752FECBE}" type="presParOf" srcId="{50856FDF-C639-4F06-AE0D-8471FB0BBA45}" destId="{7BE49999-AF0A-49FE-9A14-E9F083972039}" srcOrd="9" destOrd="0" presId="urn:microsoft.com/office/officeart/2005/8/layout/list1"/>
    <dgm:cxn modelId="{A9F3F651-4244-4DB3-9821-A39AE27F9C0F}" type="presParOf" srcId="{50856FDF-C639-4F06-AE0D-8471FB0BBA45}" destId="{F2E00FC2-B42D-4F29-A061-4D6B6B63F33A}" srcOrd="10" destOrd="0" presId="urn:microsoft.com/office/officeart/2005/8/layout/list1"/>
    <dgm:cxn modelId="{E4C6A8FE-B217-46D6-B437-F5419D4A2B55}" type="presParOf" srcId="{50856FDF-C639-4F06-AE0D-8471FB0BBA45}" destId="{BF5A2276-D8FD-4B86-AF3B-9FD3B4F674D5}" srcOrd="11" destOrd="0" presId="urn:microsoft.com/office/officeart/2005/8/layout/list1"/>
    <dgm:cxn modelId="{C19B8191-4B0E-4DAF-8943-BF2032B26830}" type="presParOf" srcId="{50856FDF-C639-4F06-AE0D-8471FB0BBA45}" destId="{90EF1E5A-6FEB-474F-BD54-C4F661BE2BF8}" srcOrd="12" destOrd="0" presId="urn:microsoft.com/office/officeart/2005/8/layout/list1"/>
    <dgm:cxn modelId="{98BA4AC6-B1F5-4C66-A15B-BCD9EFB304FA}" type="presParOf" srcId="{90EF1E5A-6FEB-474F-BD54-C4F661BE2BF8}" destId="{1098D4D5-6F20-4E02-AD9C-92C0E3C81E7D}" srcOrd="0" destOrd="0" presId="urn:microsoft.com/office/officeart/2005/8/layout/list1"/>
    <dgm:cxn modelId="{33CA507D-8C89-485F-AC1B-8680A00DF01E}" type="presParOf" srcId="{90EF1E5A-6FEB-474F-BD54-C4F661BE2BF8}" destId="{F0013D12-0B92-4027-88F3-4E7E7248AE1B}" srcOrd="1" destOrd="0" presId="urn:microsoft.com/office/officeart/2005/8/layout/list1"/>
    <dgm:cxn modelId="{F6505535-51C9-4F39-A55D-B3D86F33ADFA}" type="presParOf" srcId="{50856FDF-C639-4F06-AE0D-8471FB0BBA45}" destId="{A9426C7B-DD97-4362-B34C-B9C88C5791B2}" srcOrd="13" destOrd="0" presId="urn:microsoft.com/office/officeart/2005/8/layout/list1"/>
    <dgm:cxn modelId="{DFD4F007-B4B0-4937-9E89-2C835FA2EB64}" type="presParOf" srcId="{50856FDF-C639-4F06-AE0D-8471FB0BBA45}" destId="{C2B1F47D-F65D-43BE-BA42-1008ED68C22A}" srcOrd="14" destOrd="0" presId="urn:microsoft.com/office/officeart/2005/8/layout/list1"/>
    <dgm:cxn modelId="{92B9A6FD-53E8-4D63-A298-35C5C8B869FC}" type="presParOf" srcId="{50856FDF-C639-4F06-AE0D-8471FB0BBA45}" destId="{F444B0A1-559B-4042-B5A5-33D2B649121A}" srcOrd="15" destOrd="0" presId="urn:microsoft.com/office/officeart/2005/8/layout/list1"/>
    <dgm:cxn modelId="{FF01DC20-AFAC-44DA-8F9A-2FC52C34845D}" type="presParOf" srcId="{50856FDF-C639-4F06-AE0D-8471FB0BBA45}" destId="{4DB1D9C3-AD8A-43F4-92E8-75D842705DE5}" srcOrd="16" destOrd="0" presId="urn:microsoft.com/office/officeart/2005/8/layout/list1"/>
    <dgm:cxn modelId="{ECEF39AE-0821-430E-810D-292221D40122}" type="presParOf" srcId="{4DB1D9C3-AD8A-43F4-92E8-75D842705DE5}" destId="{66EB7971-7FF9-4F76-A352-5C2F43E0FDAD}" srcOrd="0" destOrd="0" presId="urn:microsoft.com/office/officeart/2005/8/layout/list1"/>
    <dgm:cxn modelId="{3D62D64D-9132-45EE-9378-3578F85291B9}" type="presParOf" srcId="{4DB1D9C3-AD8A-43F4-92E8-75D842705DE5}" destId="{9E25FA62-C3BA-4DA4-82C6-3A5321FB44E0}" srcOrd="1" destOrd="0" presId="urn:microsoft.com/office/officeart/2005/8/layout/list1"/>
    <dgm:cxn modelId="{E5C0E906-7958-41C2-8865-BFDCFE05E3BA}" type="presParOf" srcId="{50856FDF-C639-4F06-AE0D-8471FB0BBA45}" destId="{6ADF4E7C-34CA-4D5B-A693-7F8EEC471209}" srcOrd="17" destOrd="0" presId="urn:microsoft.com/office/officeart/2005/8/layout/list1"/>
    <dgm:cxn modelId="{CB127D29-9703-4FE5-BAA8-64CC265A6C88}" type="presParOf" srcId="{50856FDF-C639-4F06-AE0D-8471FB0BBA45}" destId="{96A4625F-0A67-4EFF-B6A7-D29E9BBC7A52}"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00EF46-BC60-4812-9BBA-9F4E30BD5B62}">
      <dsp:nvSpPr>
        <dsp:cNvPr id="0" name=""/>
        <dsp:cNvSpPr/>
      </dsp:nvSpPr>
      <dsp:spPr>
        <a:xfrm>
          <a:off x="0" y="412265"/>
          <a:ext cx="5286895" cy="378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FD65B1-7703-493A-8CAB-E27D52F1E2E6}">
      <dsp:nvSpPr>
        <dsp:cNvPr id="0" name=""/>
        <dsp:cNvSpPr/>
      </dsp:nvSpPr>
      <dsp:spPr>
        <a:xfrm>
          <a:off x="264344" y="190865"/>
          <a:ext cx="3700826" cy="442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882" tIns="0" rIns="139882" bIns="0" numCol="1" spcCol="1270" anchor="ctr" anchorCtr="0">
          <a:noAutofit/>
        </a:bodyPr>
        <a:lstStyle/>
        <a:p>
          <a:pPr marL="0" lvl="0" indent="0" algn="l" defTabSz="666750">
            <a:lnSpc>
              <a:spcPct val="100000"/>
            </a:lnSpc>
            <a:spcBef>
              <a:spcPct val="0"/>
            </a:spcBef>
            <a:spcAft>
              <a:spcPct val="35000"/>
            </a:spcAft>
            <a:buNone/>
          </a:pPr>
          <a:r>
            <a:rPr lang="en-US" sz="1500" kern="1200"/>
            <a:t>Jeff Greer</a:t>
          </a:r>
        </a:p>
      </dsp:txBody>
      <dsp:txXfrm>
        <a:off x="285960" y="212481"/>
        <a:ext cx="3657594" cy="399568"/>
      </dsp:txXfrm>
    </dsp:sp>
    <dsp:sp modelId="{857A7A20-AFB7-45D3-A97D-F6D310D48E7D}">
      <dsp:nvSpPr>
        <dsp:cNvPr id="0" name=""/>
        <dsp:cNvSpPr/>
      </dsp:nvSpPr>
      <dsp:spPr>
        <a:xfrm>
          <a:off x="0" y="1092665"/>
          <a:ext cx="5286895" cy="378000"/>
        </a:xfrm>
        <a:prstGeom prst="rect">
          <a:avLst/>
        </a:prstGeom>
        <a:solidFill>
          <a:schemeClr val="lt1">
            <a:alpha val="90000"/>
            <a:hueOff val="0"/>
            <a:satOff val="0"/>
            <a:lumOff val="0"/>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E66722-BE34-4232-9CBC-01E7A205AA32}">
      <dsp:nvSpPr>
        <dsp:cNvPr id="0" name=""/>
        <dsp:cNvSpPr/>
      </dsp:nvSpPr>
      <dsp:spPr>
        <a:xfrm>
          <a:off x="264344" y="871265"/>
          <a:ext cx="3700826" cy="44280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882" tIns="0" rIns="139882" bIns="0" numCol="1" spcCol="1270" anchor="ctr" anchorCtr="0">
          <a:noAutofit/>
        </a:bodyPr>
        <a:lstStyle/>
        <a:p>
          <a:pPr marL="0" lvl="0" indent="0" algn="l" defTabSz="666750">
            <a:lnSpc>
              <a:spcPct val="100000"/>
            </a:lnSpc>
            <a:spcBef>
              <a:spcPct val="0"/>
            </a:spcBef>
            <a:spcAft>
              <a:spcPct val="35000"/>
            </a:spcAft>
            <a:buNone/>
          </a:pPr>
          <a:r>
            <a:rPr lang="en-US" sz="1500" kern="1200"/>
            <a:t>W5JEF</a:t>
          </a:r>
        </a:p>
      </dsp:txBody>
      <dsp:txXfrm>
        <a:off x="285960" y="892881"/>
        <a:ext cx="3657594" cy="399568"/>
      </dsp:txXfrm>
    </dsp:sp>
    <dsp:sp modelId="{F2E00FC2-B42D-4F29-A061-4D6B6B63F33A}">
      <dsp:nvSpPr>
        <dsp:cNvPr id="0" name=""/>
        <dsp:cNvSpPr/>
      </dsp:nvSpPr>
      <dsp:spPr>
        <a:xfrm>
          <a:off x="0" y="1773065"/>
          <a:ext cx="5286895" cy="378000"/>
        </a:xfrm>
        <a:prstGeom prst="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C6A518-2A87-4739-8F6C-A61A17EE4B9D}">
      <dsp:nvSpPr>
        <dsp:cNvPr id="0" name=""/>
        <dsp:cNvSpPr/>
      </dsp:nvSpPr>
      <dsp:spPr>
        <a:xfrm>
          <a:off x="264344" y="1551665"/>
          <a:ext cx="3700826" cy="44280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882" tIns="0" rIns="139882" bIns="0" numCol="1" spcCol="1270" anchor="ctr" anchorCtr="0">
          <a:noAutofit/>
        </a:bodyPr>
        <a:lstStyle/>
        <a:p>
          <a:pPr marL="0" lvl="0" indent="0" algn="l" defTabSz="666750">
            <a:lnSpc>
              <a:spcPct val="100000"/>
            </a:lnSpc>
            <a:spcBef>
              <a:spcPct val="0"/>
            </a:spcBef>
            <a:spcAft>
              <a:spcPct val="35000"/>
            </a:spcAft>
            <a:buNone/>
          </a:pPr>
          <a:r>
            <a:rPr lang="en-US" sz="1500" kern="1200" dirty="0"/>
            <a:t>Corresponding Secretary, BVARC</a:t>
          </a:r>
        </a:p>
      </dsp:txBody>
      <dsp:txXfrm>
        <a:off x="285960" y="1573281"/>
        <a:ext cx="3657594" cy="399568"/>
      </dsp:txXfrm>
    </dsp:sp>
    <dsp:sp modelId="{C2B1F47D-F65D-43BE-BA42-1008ED68C22A}">
      <dsp:nvSpPr>
        <dsp:cNvPr id="0" name=""/>
        <dsp:cNvSpPr/>
      </dsp:nvSpPr>
      <dsp:spPr>
        <a:xfrm>
          <a:off x="0" y="2453465"/>
          <a:ext cx="5286895" cy="378000"/>
        </a:xfrm>
        <a:prstGeom prst="rect">
          <a:avLst/>
        </a:prstGeom>
        <a:solidFill>
          <a:schemeClr val="lt1">
            <a:alpha val="90000"/>
            <a:hueOff val="0"/>
            <a:satOff val="0"/>
            <a:lumOff val="0"/>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013D12-0B92-4027-88F3-4E7E7248AE1B}">
      <dsp:nvSpPr>
        <dsp:cNvPr id="0" name=""/>
        <dsp:cNvSpPr/>
      </dsp:nvSpPr>
      <dsp:spPr>
        <a:xfrm>
          <a:off x="264344" y="2232065"/>
          <a:ext cx="3700826" cy="44280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882" tIns="0" rIns="139882" bIns="0" numCol="1" spcCol="1270" anchor="ctr" anchorCtr="0">
          <a:noAutofit/>
        </a:bodyPr>
        <a:lstStyle/>
        <a:p>
          <a:pPr marL="0" lvl="0" indent="0" algn="l" defTabSz="666750">
            <a:lnSpc>
              <a:spcPct val="100000"/>
            </a:lnSpc>
            <a:spcBef>
              <a:spcPct val="0"/>
            </a:spcBef>
            <a:spcAft>
              <a:spcPct val="35000"/>
            </a:spcAft>
            <a:buNone/>
          </a:pPr>
          <a:r>
            <a:rPr lang="en-US" sz="1500" kern="1200" dirty="0"/>
            <a:t>IT Manager, Star Pipe Products</a:t>
          </a:r>
        </a:p>
      </dsp:txBody>
      <dsp:txXfrm>
        <a:off x="285960" y="2253681"/>
        <a:ext cx="3657594" cy="399568"/>
      </dsp:txXfrm>
    </dsp:sp>
    <dsp:sp modelId="{96A4625F-0A67-4EFF-B6A7-D29E9BBC7A52}">
      <dsp:nvSpPr>
        <dsp:cNvPr id="0" name=""/>
        <dsp:cNvSpPr/>
      </dsp:nvSpPr>
      <dsp:spPr>
        <a:xfrm>
          <a:off x="0" y="3133865"/>
          <a:ext cx="5286895" cy="28350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0322" tIns="312420" rIns="410322" bIns="106680" numCol="1" spcCol="1270" anchor="t" anchorCtr="0">
          <a:noAutofit/>
        </a:bodyPr>
        <a:lstStyle/>
        <a:p>
          <a:pPr marL="114300" lvl="1" indent="-114300" algn="l" defTabSz="666750">
            <a:lnSpc>
              <a:spcPct val="100000"/>
            </a:lnSpc>
            <a:spcBef>
              <a:spcPct val="0"/>
            </a:spcBef>
            <a:spcAft>
              <a:spcPct val="15000"/>
            </a:spcAft>
            <a:buChar char="•"/>
          </a:pPr>
          <a:r>
            <a:rPr lang="en-US" sz="1500" kern="1200" dirty="0"/>
            <a:t>Computer Geek	</a:t>
          </a:r>
        </a:p>
        <a:p>
          <a:pPr marL="114300" lvl="1" indent="-114300" algn="l" defTabSz="666750">
            <a:lnSpc>
              <a:spcPct val="100000"/>
            </a:lnSpc>
            <a:spcBef>
              <a:spcPct val="0"/>
            </a:spcBef>
            <a:spcAft>
              <a:spcPct val="15000"/>
            </a:spcAft>
            <a:buChar char="•"/>
          </a:pPr>
          <a:r>
            <a:rPr lang="en-US" sz="1500" kern="1200" dirty="0"/>
            <a:t>Musician/Songwriter</a:t>
          </a:r>
        </a:p>
        <a:p>
          <a:pPr marL="114300" lvl="1" indent="-114300" algn="l" defTabSz="666750">
            <a:lnSpc>
              <a:spcPct val="100000"/>
            </a:lnSpc>
            <a:spcBef>
              <a:spcPct val="0"/>
            </a:spcBef>
            <a:spcAft>
              <a:spcPct val="15000"/>
            </a:spcAft>
            <a:buChar char="•"/>
          </a:pPr>
          <a:r>
            <a:rPr lang="en-US" sz="1500" kern="1200" dirty="0"/>
            <a:t>Beer homebrewer, winemaker</a:t>
          </a:r>
        </a:p>
        <a:p>
          <a:pPr marL="114300" lvl="1" indent="-114300" algn="l" defTabSz="666750">
            <a:lnSpc>
              <a:spcPct val="100000"/>
            </a:lnSpc>
            <a:spcBef>
              <a:spcPct val="0"/>
            </a:spcBef>
            <a:spcAft>
              <a:spcPct val="15000"/>
            </a:spcAft>
            <a:buChar char="•"/>
          </a:pPr>
          <a:r>
            <a:rPr lang="en-US" sz="1500" kern="1200" dirty="0" err="1"/>
            <a:t>Sausagemaker</a:t>
          </a:r>
          <a:endParaRPr lang="en-US" sz="1500" kern="1200" dirty="0"/>
        </a:p>
        <a:p>
          <a:pPr marL="114300" lvl="1" indent="-114300" algn="l" defTabSz="666750">
            <a:lnSpc>
              <a:spcPct val="100000"/>
            </a:lnSpc>
            <a:spcBef>
              <a:spcPct val="0"/>
            </a:spcBef>
            <a:spcAft>
              <a:spcPct val="15000"/>
            </a:spcAft>
            <a:buChar char="•"/>
          </a:pPr>
          <a:r>
            <a:rPr lang="en-US" sz="1500" kern="1200"/>
            <a:t>Hunter</a:t>
          </a:r>
        </a:p>
        <a:p>
          <a:pPr marL="114300" lvl="1" indent="-114300" algn="l" defTabSz="666750">
            <a:lnSpc>
              <a:spcPct val="100000"/>
            </a:lnSpc>
            <a:spcBef>
              <a:spcPct val="0"/>
            </a:spcBef>
            <a:spcAft>
              <a:spcPct val="15000"/>
            </a:spcAft>
            <a:buChar char="•"/>
          </a:pPr>
          <a:r>
            <a:rPr lang="en-US" sz="1500" kern="1200" dirty="0"/>
            <a:t>Kayak Fisherman</a:t>
          </a:r>
        </a:p>
        <a:p>
          <a:pPr marL="114300" lvl="1" indent="-114300" algn="l" defTabSz="666750">
            <a:lnSpc>
              <a:spcPct val="100000"/>
            </a:lnSpc>
            <a:spcBef>
              <a:spcPct val="0"/>
            </a:spcBef>
            <a:spcAft>
              <a:spcPct val="15000"/>
            </a:spcAft>
            <a:buChar char="•"/>
          </a:pPr>
          <a:r>
            <a:rPr lang="en-US" sz="1500" kern="1200" dirty="0"/>
            <a:t>Drone Pilot</a:t>
          </a:r>
        </a:p>
        <a:p>
          <a:pPr marL="114300" lvl="1" indent="-114300" algn="l" defTabSz="666750">
            <a:lnSpc>
              <a:spcPct val="100000"/>
            </a:lnSpc>
            <a:spcBef>
              <a:spcPct val="0"/>
            </a:spcBef>
            <a:spcAft>
              <a:spcPct val="15000"/>
            </a:spcAft>
            <a:buChar char="•"/>
          </a:pPr>
          <a:r>
            <a:rPr lang="en-US" sz="1500" kern="1200" dirty="0"/>
            <a:t>Cheesemaker</a:t>
          </a:r>
        </a:p>
        <a:p>
          <a:pPr marL="114300" lvl="1" indent="-114300" algn="l" defTabSz="666750">
            <a:lnSpc>
              <a:spcPct val="100000"/>
            </a:lnSpc>
            <a:spcBef>
              <a:spcPct val="0"/>
            </a:spcBef>
            <a:spcAft>
              <a:spcPct val="15000"/>
            </a:spcAft>
            <a:buChar char="•"/>
          </a:pPr>
          <a:r>
            <a:rPr lang="en-US" sz="1500" kern="1200" dirty="0"/>
            <a:t>Ham!</a:t>
          </a:r>
        </a:p>
      </dsp:txBody>
      <dsp:txXfrm>
        <a:off x="0" y="3133865"/>
        <a:ext cx="5286895" cy="2835000"/>
      </dsp:txXfrm>
    </dsp:sp>
    <dsp:sp modelId="{9E25FA62-C3BA-4DA4-82C6-3A5321FB44E0}">
      <dsp:nvSpPr>
        <dsp:cNvPr id="0" name=""/>
        <dsp:cNvSpPr/>
      </dsp:nvSpPr>
      <dsp:spPr>
        <a:xfrm>
          <a:off x="264344" y="2912465"/>
          <a:ext cx="3700826" cy="4428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882" tIns="0" rIns="139882" bIns="0" numCol="1" spcCol="1270" anchor="ctr" anchorCtr="0">
          <a:noAutofit/>
        </a:bodyPr>
        <a:lstStyle/>
        <a:p>
          <a:pPr marL="0" lvl="0" indent="0" algn="l" defTabSz="666750">
            <a:lnSpc>
              <a:spcPct val="100000"/>
            </a:lnSpc>
            <a:spcBef>
              <a:spcPct val="0"/>
            </a:spcBef>
            <a:spcAft>
              <a:spcPct val="35000"/>
            </a:spcAft>
            <a:buNone/>
          </a:pPr>
          <a:r>
            <a:rPr lang="en-US" sz="1500" kern="1200" dirty="0"/>
            <a:t>Serial Hobbyist</a:t>
          </a:r>
        </a:p>
      </dsp:txBody>
      <dsp:txXfrm>
        <a:off x="285960" y="2934081"/>
        <a:ext cx="3657594" cy="39956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D6AC6-42D2-446B-9228-25C92CEBC1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33684A-D6A6-4B47-B2FE-81147B9ED7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8B30B6-82E2-41D4-B9FB-EADD71C59D1E}"/>
              </a:ext>
            </a:extLst>
          </p:cNvPr>
          <p:cNvSpPr>
            <a:spLocks noGrp="1"/>
          </p:cNvSpPr>
          <p:nvPr>
            <p:ph type="dt" sz="half" idx="10"/>
          </p:nvPr>
        </p:nvSpPr>
        <p:spPr/>
        <p:txBody>
          <a:bodyPr/>
          <a:lstStyle/>
          <a:p>
            <a:fld id="{5E89D8A7-E682-4AB6-85BD-D31DC9C1F53A}" type="datetimeFigureOut">
              <a:rPr lang="en-US" smtClean="0"/>
              <a:t>6/19/2020</a:t>
            </a:fld>
            <a:endParaRPr lang="en-US"/>
          </a:p>
        </p:txBody>
      </p:sp>
      <p:sp>
        <p:nvSpPr>
          <p:cNvPr id="5" name="Footer Placeholder 4">
            <a:extLst>
              <a:ext uri="{FF2B5EF4-FFF2-40B4-BE49-F238E27FC236}">
                <a16:creationId xmlns:a16="http://schemas.microsoft.com/office/drawing/2014/main" id="{5374A15D-D74B-496C-A09E-9C0C81115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03A663-CE3E-4FE3-B52F-CCDA386732B0}"/>
              </a:ext>
            </a:extLst>
          </p:cNvPr>
          <p:cNvSpPr>
            <a:spLocks noGrp="1"/>
          </p:cNvSpPr>
          <p:nvPr>
            <p:ph type="sldNum" sz="quarter" idx="12"/>
          </p:nvPr>
        </p:nvSpPr>
        <p:spPr/>
        <p:txBody>
          <a:bodyPr/>
          <a:lstStyle/>
          <a:p>
            <a:fld id="{9C11D7DF-2AE9-4442-83FF-8CA3FA4A7775}" type="slidenum">
              <a:rPr lang="en-US" smtClean="0"/>
              <a:t>‹#›</a:t>
            </a:fld>
            <a:endParaRPr lang="en-US"/>
          </a:p>
        </p:txBody>
      </p:sp>
    </p:spTree>
    <p:extLst>
      <p:ext uri="{BB962C8B-B14F-4D97-AF65-F5344CB8AC3E}">
        <p14:creationId xmlns:p14="http://schemas.microsoft.com/office/powerpoint/2010/main" val="2942864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9A205-5BC7-4A8E-9457-A274666120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61765D-D681-4B22-B347-B58F01B350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E350EA-B6BC-4EBF-9AD6-B187E633CB78}"/>
              </a:ext>
            </a:extLst>
          </p:cNvPr>
          <p:cNvSpPr>
            <a:spLocks noGrp="1"/>
          </p:cNvSpPr>
          <p:nvPr>
            <p:ph type="dt" sz="half" idx="10"/>
          </p:nvPr>
        </p:nvSpPr>
        <p:spPr/>
        <p:txBody>
          <a:bodyPr/>
          <a:lstStyle/>
          <a:p>
            <a:fld id="{5E89D8A7-E682-4AB6-85BD-D31DC9C1F53A}" type="datetimeFigureOut">
              <a:rPr lang="en-US" smtClean="0"/>
              <a:t>6/19/2020</a:t>
            </a:fld>
            <a:endParaRPr lang="en-US"/>
          </a:p>
        </p:txBody>
      </p:sp>
      <p:sp>
        <p:nvSpPr>
          <p:cNvPr id="5" name="Footer Placeholder 4">
            <a:extLst>
              <a:ext uri="{FF2B5EF4-FFF2-40B4-BE49-F238E27FC236}">
                <a16:creationId xmlns:a16="http://schemas.microsoft.com/office/drawing/2014/main" id="{C2B8794B-0FEC-46D9-A2EE-3AFD068409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8E5513-E47A-4BCC-86A8-80C79592C7F3}"/>
              </a:ext>
            </a:extLst>
          </p:cNvPr>
          <p:cNvSpPr>
            <a:spLocks noGrp="1"/>
          </p:cNvSpPr>
          <p:nvPr>
            <p:ph type="sldNum" sz="quarter" idx="12"/>
          </p:nvPr>
        </p:nvSpPr>
        <p:spPr/>
        <p:txBody>
          <a:bodyPr/>
          <a:lstStyle/>
          <a:p>
            <a:fld id="{9C11D7DF-2AE9-4442-83FF-8CA3FA4A7775}" type="slidenum">
              <a:rPr lang="en-US" smtClean="0"/>
              <a:t>‹#›</a:t>
            </a:fld>
            <a:endParaRPr lang="en-US"/>
          </a:p>
        </p:txBody>
      </p:sp>
    </p:spTree>
    <p:extLst>
      <p:ext uri="{BB962C8B-B14F-4D97-AF65-F5344CB8AC3E}">
        <p14:creationId xmlns:p14="http://schemas.microsoft.com/office/powerpoint/2010/main" val="3470048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2B11CC-FCC3-4317-9F52-8DF4F37E03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9B53F7-FEB6-468F-8A37-C1CE6FA2AA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B20297-7EF6-4AC7-B11E-E897B5B25D28}"/>
              </a:ext>
            </a:extLst>
          </p:cNvPr>
          <p:cNvSpPr>
            <a:spLocks noGrp="1"/>
          </p:cNvSpPr>
          <p:nvPr>
            <p:ph type="dt" sz="half" idx="10"/>
          </p:nvPr>
        </p:nvSpPr>
        <p:spPr/>
        <p:txBody>
          <a:bodyPr/>
          <a:lstStyle/>
          <a:p>
            <a:fld id="{5E89D8A7-E682-4AB6-85BD-D31DC9C1F53A}" type="datetimeFigureOut">
              <a:rPr lang="en-US" smtClean="0"/>
              <a:t>6/19/2020</a:t>
            </a:fld>
            <a:endParaRPr lang="en-US"/>
          </a:p>
        </p:txBody>
      </p:sp>
      <p:sp>
        <p:nvSpPr>
          <p:cNvPr id="5" name="Footer Placeholder 4">
            <a:extLst>
              <a:ext uri="{FF2B5EF4-FFF2-40B4-BE49-F238E27FC236}">
                <a16:creationId xmlns:a16="http://schemas.microsoft.com/office/drawing/2014/main" id="{864B6E2D-7B3D-4A3A-A913-5F914C126C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B4D737-966F-4A9C-92E1-2A3BE9C18394}"/>
              </a:ext>
            </a:extLst>
          </p:cNvPr>
          <p:cNvSpPr>
            <a:spLocks noGrp="1"/>
          </p:cNvSpPr>
          <p:nvPr>
            <p:ph type="sldNum" sz="quarter" idx="12"/>
          </p:nvPr>
        </p:nvSpPr>
        <p:spPr/>
        <p:txBody>
          <a:bodyPr/>
          <a:lstStyle/>
          <a:p>
            <a:fld id="{9C11D7DF-2AE9-4442-83FF-8CA3FA4A7775}" type="slidenum">
              <a:rPr lang="en-US" smtClean="0"/>
              <a:t>‹#›</a:t>
            </a:fld>
            <a:endParaRPr lang="en-US"/>
          </a:p>
        </p:txBody>
      </p:sp>
    </p:spTree>
    <p:extLst>
      <p:ext uri="{BB962C8B-B14F-4D97-AF65-F5344CB8AC3E}">
        <p14:creationId xmlns:p14="http://schemas.microsoft.com/office/powerpoint/2010/main" val="4020205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52CB3-A140-424B-99C6-A264033823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C127BE-1DD3-4BC8-A27D-16B4F69F9E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DBE65E-59BB-49BF-98DC-50B86F196A1D}"/>
              </a:ext>
            </a:extLst>
          </p:cNvPr>
          <p:cNvSpPr>
            <a:spLocks noGrp="1"/>
          </p:cNvSpPr>
          <p:nvPr>
            <p:ph type="dt" sz="half" idx="10"/>
          </p:nvPr>
        </p:nvSpPr>
        <p:spPr/>
        <p:txBody>
          <a:bodyPr/>
          <a:lstStyle/>
          <a:p>
            <a:fld id="{5E89D8A7-E682-4AB6-85BD-D31DC9C1F53A}" type="datetimeFigureOut">
              <a:rPr lang="en-US" smtClean="0"/>
              <a:t>6/19/2020</a:t>
            </a:fld>
            <a:endParaRPr lang="en-US"/>
          </a:p>
        </p:txBody>
      </p:sp>
      <p:sp>
        <p:nvSpPr>
          <p:cNvPr id="5" name="Footer Placeholder 4">
            <a:extLst>
              <a:ext uri="{FF2B5EF4-FFF2-40B4-BE49-F238E27FC236}">
                <a16:creationId xmlns:a16="http://schemas.microsoft.com/office/drawing/2014/main" id="{6722B91D-F98E-4D09-B471-2EEAA845E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3B8BB6-C4C4-48F0-B528-6DA2B5025389}"/>
              </a:ext>
            </a:extLst>
          </p:cNvPr>
          <p:cNvSpPr>
            <a:spLocks noGrp="1"/>
          </p:cNvSpPr>
          <p:nvPr>
            <p:ph type="sldNum" sz="quarter" idx="12"/>
          </p:nvPr>
        </p:nvSpPr>
        <p:spPr/>
        <p:txBody>
          <a:bodyPr/>
          <a:lstStyle/>
          <a:p>
            <a:fld id="{9C11D7DF-2AE9-4442-83FF-8CA3FA4A7775}" type="slidenum">
              <a:rPr lang="en-US" smtClean="0"/>
              <a:t>‹#›</a:t>
            </a:fld>
            <a:endParaRPr lang="en-US"/>
          </a:p>
        </p:txBody>
      </p:sp>
    </p:spTree>
    <p:extLst>
      <p:ext uri="{BB962C8B-B14F-4D97-AF65-F5344CB8AC3E}">
        <p14:creationId xmlns:p14="http://schemas.microsoft.com/office/powerpoint/2010/main" val="1163198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5CFA6-E7CD-405C-B4DA-A5D477302D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8B508C-43E5-4905-A692-001079142F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9A4B57-2A6C-44A5-BAD2-968ECE66BDB6}"/>
              </a:ext>
            </a:extLst>
          </p:cNvPr>
          <p:cNvSpPr>
            <a:spLocks noGrp="1"/>
          </p:cNvSpPr>
          <p:nvPr>
            <p:ph type="dt" sz="half" idx="10"/>
          </p:nvPr>
        </p:nvSpPr>
        <p:spPr/>
        <p:txBody>
          <a:bodyPr/>
          <a:lstStyle/>
          <a:p>
            <a:fld id="{5E89D8A7-E682-4AB6-85BD-D31DC9C1F53A}" type="datetimeFigureOut">
              <a:rPr lang="en-US" smtClean="0"/>
              <a:t>6/19/2020</a:t>
            </a:fld>
            <a:endParaRPr lang="en-US"/>
          </a:p>
        </p:txBody>
      </p:sp>
      <p:sp>
        <p:nvSpPr>
          <p:cNvPr id="5" name="Footer Placeholder 4">
            <a:extLst>
              <a:ext uri="{FF2B5EF4-FFF2-40B4-BE49-F238E27FC236}">
                <a16:creationId xmlns:a16="http://schemas.microsoft.com/office/drawing/2014/main" id="{90C56C51-2E8C-47FC-BBF3-829CD4F51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68B8A8-304B-44F2-B09B-74B3F5C5BA45}"/>
              </a:ext>
            </a:extLst>
          </p:cNvPr>
          <p:cNvSpPr>
            <a:spLocks noGrp="1"/>
          </p:cNvSpPr>
          <p:nvPr>
            <p:ph type="sldNum" sz="quarter" idx="12"/>
          </p:nvPr>
        </p:nvSpPr>
        <p:spPr/>
        <p:txBody>
          <a:bodyPr/>
          <a:lstStyle/>
          <a:p>
            <a:fld id="{9C11D7DF-2AE9-4442-83FF-8CA3FA4A7775}" type="slidenum">
              <a:rPr lang="en-US" smtClean="0"/>
              <a:t>‹#›</a:t>
            </a:fld>
            <a:endParaRPr lang="en-US"/>
          </a:p>
        </p:txBody>
      </p:sp>
    </p:spTree>
    <p:extLst>
      <p:ext uri="{BB962C8B-B14F-4D97-AF65-F5344CB8AC3E}">
        <p14:creationId xmlns:p14="http://schemas.microsoft.com/office/powerpoint/2010/main" val="1396532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53BD8-6279-49AA-AAC0-53CBBF5673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11F87C-F579-4883-8AC5-7A449A7375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00FACD-8702-4ED1-98EF-8707610E62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5E34DE-9AAC-4F7A-B0F8-C6ACE7865709}"/>
              </a:ext>
            </a:extLst>
          </p:cNvPr>
          <p:cNvSpPr>
            <a:spLocks noGrp="1"/>
          </p:cNvSpPr>
          <p:nvPr>
            <p:ph type="dt" sz="half" idx="10"/>
          </p:nvPr>
        </p:nvSpPr>
        <p:spPr/>
        <p:txBody>
          <a:bodyPr/>
          <a:lstStyle/>
          <a:p>
            <a:fld id="{5E89D8A7-E682-4AB6-85BD-D31DC9C1F53A}" type="datetimeFigureOut">
              <a:rPr lang="en-US" smtClean="0"/>
              <a:t>6/19/2020</a:t>
            </a:fld>
            <a:endParaRPr lang="en-US"/>
          </a:p>
        </p:txBody>
      </p:sp>
      <p:sp>
        <p:nvSpPr>
          <p:cNvPr id="6" name="Footer Placeholder 5">
            <a:extLst>
              <a:ext uri="{FF2B5EF4-FFF2-40B4-BE49-F238E27FC236}">
                <a16:creationId xmlns:a16="http://schemas.microsoft.com/office/drawing/2014/main" id="{8FCBD389-1DC3-4D6D-AC1F-A05CE6DF9D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668E58-3803-4AEB-B177-B129781A5376}"/>
              </a:ext>
            </a:extLst>
          </p:cNvPr>
          <p:cNvSpPr>
            <a:spLocks noGrp="1"/>
          </p:cNvSpPr>
          <p:nvPr>
            <p:ph type="sldNum" sz="quarter" idx="12"/>
          </p:nvPr>
        </p:nvSpPr>
        <p:spPr/>
        <p:txBody>
          <a:bodyPr/>
          <a:lstStyle/>
          <a:p>
            <a:fld id="{9C11D7DF-2AE9-4442-83FF-8CA3FA4A7775}" type="slidenum">
              <a:rPr lang="en-US" smtClean="0"/>
              <a:t>‹#›</a:t>
            </a:fld>
            <a:endParaRPr lang="en-US"/>
          </a:p>
        </p:txBody>
      </p:sp>
    </p:spTree>
    <p:extLst>
      <p:ext uri="{BB962C8B-B14F-4D97-AF65-F5344CB8AC3E}">
        <p14:creationId xmlns:p14="http://schemas.microsoft.com/office/powerpoint/2010/main" val="2514914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A5414-3892-4507-895C-A59D02E7B7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02C80F-E8E4-48A4-88CA-0087422785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B2BF64-98CB-4FB9-BA65-3944B80A91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60E657-68CF-431C-9A02-3666338241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7E2792-3FFE-4AE5-A73D-FE8E7D060C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625B4D-7117-43C9-935B-B0789487212C}"/>
              </a:ext>
            </a:extLst>
          </p:cNvPr>
          <p:cNvSpPr>
            <a:spLocks noGrp="1"/>
          </p:cNvSpPr>
          <p:nvPr>
            <p:ph type="dt" sz="half" idx="10"/>
          </p:nvPr>
        </p:nvSpPr>
        <p:spPr/>
        <p:txBody>
          <a:bodyPr/>
          <a:lstStyle/>
          <a:p>
            <a:fld id="{5E89D8A7-E682-4AB6-85BD-D31DC9C1F53A}" type="datetimeFigureOut">
              <a:rPr lang="en-US" smtClean="0"/>
              <a:t>6/19/2020</a:t>
            </a:fld>
            <a:endParaRPr lang="en-US"/>
          </a:p>
        </p:txBody>
      </p:sp>
      <p:sp>
        <p:nvSpPr>
          <p:cNvPr id="8" name="Footer Placeholder 7">
            <a:extLst>
              <a:ext uri="{FF2B5EF4-FFF2-40B4-BE49-F238E27FC236}">
                <a16:creationId xmlns:a16="http://schemas.microsoft.com/office/drawing/2014/main" id="{56A39CD9-0835-46D3-8D96-9913363FA5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6D7650-553F-4AD5-B950-0AF90568B593}"/>
              </a:ext>
            </a:extLst>
          </p:cNvPr>
          <p:cNvSpPr>
            <a:spLocks noGrp="1"/>
          </p:cNvSpPr>
          <p:nvPr>
            <p:ph type="sldNum" sz="quarter" idx="12"/>
          </p:nvPr>
        </p:nvSpPr>
        <p:spPr/>
        <p:txBody>
          <a:bodyPr/>
          <a:lstStyle/>
          <a:p>
            <a:fld id="{9C11D7DF-2AE9-4442-83FF-8CA3FA4A7775}" type="slidenum">
              <a:rPr lang="en-US" smtClean="0"/>
              <a:t>‹#›</a:t>
            </a:fld>
            <a:endParaRPr lang="en-US"/>
          </a:p>
        </p:txBody>
      </p:sp>
    </p:spTree>
    <p:extLst>
      <p:ext uri="{BB962C8B-B14F-4D97-AF65-F5344CB8AC3E}">
        <p14:creationId xmlns:p14="http://schemas.microsoft.com/office/powerpoint/2010/main" val="699118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B5E14-D820-40EF-BA98-1F4C8A8B65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C0302D-0063-442A-BDA1-79D58C5D2AFF}"/>
              </a:ext>
            </a:extLst>
          </p:cNvPr>
          <p:cNvSpPr>
            <a:spLocks noGrp="1"/>
          </p:cNvSpPr>
          <p:nvPr>
            <p:ph type="dt" sz="half" idx="10"/>
          </p:nvPr>
        </p:nvSpPr>
        <p:spPr/>
        <p:txBody>
          <a:bodyPr/>
          <a:lstStyle/>
          <a:p>
            <a:fld id="{5E89D8A7-E682-4AB6-85BD-D31DC9C1F53A}" type="datetimeFigureOut">
              <a:rPr lang="en-US" smtClean="0"/>
              <a:t>6/19/2020</a:t>
            </a:fld>
            <a:endParaRPr lang="en-US"/>
          </a:p>
        </p:txBody>
      </p:sp>
      <p:sp>
        <p:nvSpPr>
          <p:cNvPr id="4" name="Footer Placeholder 3">
            <a:extLst>
              <a:ext uri="{FF2B5EF4-FFF2-40B4-BE49-F238E27FC236}">
                <a16:creationId xmlns:a16="http://schemas.microsoft.com/office/drawing/2014/main" id="{4371CB9B-565A-4618-BEF8-BE4DE137A6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4E839E-9B52-48F9-A95F-92EB3359434D}"/>
              </a:ext>
            </a:extLst>
          </p:cNvPr>
          <p:cNvSpPr>
            <a:spLocks noGrp="1"/>
          </p:cNvSpPr>
          <p:nvPr>
            <p:ph type="sldNum" sz="quarter" idx="12"/>
          </p:nvPr>
        </p:nvSpPr>
        <p:spPr/>
        <p:txBody>
          <a:bodyPr/>
          <a:lstStyle/>
          <a:p>
            <a:fld id="{9C11D7DF-2AE9-4442-83FF-8CA3FA4A7775}" type="slidenum">
              <a:rPr lang="en-US" smtClean="0"/>
              <a:t>‹#›</a:t>
            </a:fld>
            <a:endParaRPr lang="en-US"/>
          </a:p>
        </p:txBody>
      </p:sp>
    </p:spTree>
    <p:extLst>
      <p:ext uri="{BB962C8B-B14F-4D97-AF65-F5344CB8AC3E}">
        <p14:creationId xmlns:p14="http://schemas.microsoft.com/office/powerpoint/2010/main" val="477381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A7956F-7AA4-4DE4-8964-3FA8D44D833D}"/>
              </a:ext>
            </a:extLst>
          </p:cNvPr>
          <p:cNvSpPr>
            <a:spLocks noGrp="1"/>
          </p:cNvSpPr>
          <p:nvPr>
            <p:ph type="dt" sz="half" idx="10"/>
          </p:nvPr>
        </p:nvSpPr>
        <p:spPr/>
        <p:txBody>
          <a:bodyPr/>
          <a:lstStyle/>
          <a:p>
            <a:fld id="{5E89D8A7-E682-4AB6-85BD-D31DC9C1F53A}" type="datetimeFigureOut">
              <a:rPr lang="en-US" smtClean="0"/>
              <a:t>6/19/2020</a:t>
            </a:fld>
            <a:endParaRPr lang="en-US"/>
          </a:p>
        </p:txBody>
      </p:sp>
      <p:sp>
        <p:nvSpPr>
          <p:cNvPr id="3" name="Footer Placeholder 2">
            <a:extLst>
              <a:ext uri="{FF2B5EF4-FFF2-40B4-BE49-F238E27FC236}">
                <a16:creationId xmlns:a16="http://schemas.microsoft.com/office/drawing/2014/main" id="{95039544-E22F-46BE-9A59-F48A1F7510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1013FF-C9E9-4960-A85F-ECB9D30B7F18}"/>
              </a:ext>
            </a:extLst>
          </p:cNvPr>
          <p:cNvSpPr>
            <a:spLocks noGrp="1"/>
          </p:cNvSpPr>
          <p:nvPr>
            <p:ph type="sldNum" sz="quarter" idx="12"/>
          </p:nvPr>
        </p:nvSpPr>
        <p:spPr/>
        <p:txBody>
          <a:bodyPr/>
          <a:lstStyle/>
          <a:p>
            <a:fld id="{9C11D7DF-2AE9-4442-83FF-8CA3FA4A7775}" type="slidenum">
              <a:rPr lang="en-US" smtClean="0"/>
              <a:t>‹#›</a:t>
            </a:fld>
            <a:endParaRPr lang="en-US"/>
          </a:p>
        </p:txBody>
      </p:sp>
    </p:spTree>
    <p:extLst>
      <p:ext uri="{BB962C8B-B14F-4D97-AF65-F5344CB8AC3E}">
        <p14:creationId xmlns:p14="http://schemas.microsoft.com/office/powerpoint/2010/main" val="1960615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169A8-9C5D-4E9D-8921-D1CB624BC1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D96F3D-3AF9-4775-9630-9F63285CB7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C6589C-22E7-4D6E-8A71-72B40AAD39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E28D10-714B-4752-A280-91952AAFCD3E}"/>
              </a:ext>
            </a:extLst>
          </p:cNvPr>
          <p:cNvSpPr>
            <a:spLocks noGrp="1"/>
          </p:cNvSpPr>
          <p:nvPr>
            <p:ph type="dt" sz="half" idx="10"/>
          </p:nvPr>
        </p:nvSpPr>
        <p:spPr/>
        <p:txBody>
          <a:bodyPr/>
          <a:lstStyle/>
          <a:p>
            <a:fld id="{5E89D8A7-E682-4AB6-85BD-D31DC9C1F53A}" type="datetimeFigureOut">
              <a:rPr lang="en-US" smtClean="0"/>
              <a:t>6/19/2020</a:t>
            </a:fld>
            <a:endParaRPr lang="en-US"/>
          </a:p>
        </p:txBody>
      </p:sp>
      <p:sp>
        <p:nvSpPr>
          <p:cNvPr id="6" name="Footer Placeholder 5">
            <a:extLst>
              <a:ext uri="{FF2B5EF4-FFF2-40B4-BE49-F238E27FC236}">
                <a16:creationId xmlns:a16="http://schemas.microsoft.com/office/drawing/2014/main" id="{CAB12505-BD4A-4141-9CC5-B7F27DDA47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938AE-ECF9-4A84-92DC-72047BE6350B}"/>
              </a:ext>
            </a:extLst>
          </p:cNvPr>
          <p:cNvSpPr>
            <a:spLocks noGrp="1"/>
          </p:cNvSpPr>
          <p:nvPr>
            <p:ph type="sldNum" sz="quarter" idx="12"/>
          </p:nvPr>
        </p:nvSpPr>
        <p:spPr/>
        <p:txBody>
          <a:bodyPr/>
          <a:lstStyle/>
          <a:p>
            <a:fld id="{9C11D7DF-2AE9-4442-83FF-8CA3FA4A7775}" type="slidenum">
              <a:rPr lang="en-US" smtClean="0"/>
              <a:t>‹#›</a:t>
            </a:fld>
            <a:endParaRPr lang="en-US"/>
          </a:p>
        </p:txBody>
      </p:sp>
    </p:spTree>
    <p:extLst>
      <p:ext uri="{BB962C8B-B14F-4D97-AF65-F5344CB8AC3E}">
        <p14:creationId xmlns:p14="http://schemas.microsoft.com/office/powerpoint/2010/main" val="455988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1611E-96C3-442F-A99A-6D14C3E38D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1FBC13-4163-4088-B8BC-126E0AE501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A115A4-AD9E-4F2B-A943-B035F75EF5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9CBD9E-45B2-47F0-97B8-226512E639F4}"/>
              </a:ext>
            </a:extLst>
          </p:cNvPr>
          <p:cNvSpPr>
            <a:spLocks noGrp="1"/>
          </p:cNvSpPr>
          <p:nvPr>
            <p:ph type="dt" sz="half" idx="10"/>
          </p:nvPr>
        </p:nvSpPr>
        <p:spPr/>
        <p:txBody>
          <a:bodyPr/>
          <a:lstStyle/>
          <a:p>
            <a:fld id="{5E89D8A7-E682-4AB6-85BD-D31DC9C1F53A}" type="datetimeFigureOut">
              <a:rPr lang="en-US" smtClean="0"/>
              <a:t>6/19/2020</a:t>
            </a:fld>
            <a:endParaRPr lang="en-US"/>
          </a:p>
        </p:txBody>
      </p:sp>
      <p:sp>
        <p:nvSpPr>
          <p:cNvPr id="6" name="Footer Placeholder 5">
            <a:extLst>
              <a:ext uri="{FF2B5EF4-FFF2-40B4-BE49-F238E27FC236}">
                <a16:creationId xmlns:a16="http://schemas.microsoft.com/office/drawing/2014/main" id="{C21B711A-7F75-4C21-8ADC-12C47B825B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DC003F-53E4-4790-9E07-0B26993D9540}"/>
              </a:ext>
            </a:extLst>
          </p:cNvPr>
          <p:cNvSpPr>
            <a:spLocks noGrp="1"/>
          </p:cNvSpPr>
          <p:nvPr>
            <p:ph type="sldNum" sz="quarter" idx="12"/>
          </p:nvPr>
        </p:nvSpPr>
        <p:spPr/>
        <p:txBody>
          <a:bodyPr/>
          <a:lstStyle/>
          <a:p>
            <a:fld id="{9C11D7DF-2AE9-4442-83FF-8CA3FA4A7775}" type="slidenum">
              <a:rPr lang="en-US" smtClean="0"/>
              <a:t>‹#›</a:t>
            </a:fld>
            <a:endParaRPr lang="en-US"/>
          </a:p>
        </p:txBody>
      </p:sp>
    </p:spTree>
    <p:extLst>
      <p:ext uri="{BB962C8B-B14F-4D97-AF65-F5344CB8AC3E}">
        <p14:creationId xmlns:p14="http://schemas.microsoft.com/office/powerpoint/2010/main" val="1474269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EF0B24-C25D-43AC-9685-2C62EE8343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9D90A2-C3CB-41C6-A4BF-143A1390E7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39142F-257A-4D42-945C-28BD821F11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89D8A7-E682-4AB6-85BD-D31DC9C1F53A}" type="datetimeFigureOut">
              <a:rPr lang="en-US" smtClean="0"/>
              <a:t>6/19/2020</a:t>
            </a:fld>
            <a:endParaRPr lang="en-US"/>
          </a:p>
        </p:txBody>
      </p:sp>
      <p:sp>
        <p:nvSpPr>
          <p:cNvPr id="5" name="Footer Placeholder 4">
            <a:extLst>
              <a:ext uri="{FF2B5EF4-FFF2-40B4-BE49-F238E27FC236}">
                <a16:creationId xmlns:a16="http://schemas.microsoft.com/office/drawing/2014/main" id="{74C8B186-DC10-42A3-AD5E-5FFEAA018A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4E1B8B-613D-4E15-B038-E0D3972C24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11D7DF-2AE9-4442-83FF-8CA3FA4A7775}" type="slidenum">
              <a:rPr lang="en-US" smtClean="0"/>
              <a:t>‹#›</a:t>
            </a:fld>
            <a:endParaRPr lang="en-US"/>
          </a:p>
        </p:txBody>
      </p:sp>
    </p:spTree>
    <p:extLst>
      <p:ext uri="{BB962C8B-B14F-4D97-AF65-F5344CB8AC3E}">
        <p14:creationId xmlns:p14="http://schemas.microsoft.com/office/powerpoint/2010/main" val="533746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1"/>
            <a:ext cx="12191990" cy="37425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2D0750-03DD-4B18-9C02-CEA73EE33BB0}"/>
              </a:ext>
            </a:extLst>
          </p:cNvPr>
          <p:cNvSpPr>
            <a:spLocks noGrp="1"/>
          </p:cNvSpPr>
          <p:nvPr>
            <p:ph type="ctrTitle"/>
          </p:nvPr>
        </p:nvSpPr>
        <p:spPr>
          <a:xfrm>
            <a:off x="1155558" y="637763"/>
            <a:ext cx="9889797" cy="2874471"/>
          </a:xfrm>
        </p:spPr>
        <p:txBody>
          <a:bodyPr anchor="ctr">
            <a:normAutofit/>
          </a:bodyPr>
          <a:lstStyle/>
          <a:p>
            <a:pPr algn="l"/>
            <a:r>
              <a:rPr lang="en-US" sz="8000">
                <a:solidFill>
                  <a:schemeClr val="bg1"/>
                </a:solidFill>
              </a:rPr>
              <a:t>Ham and Pi</a:t>
            </a:r>
          </a:p>
        </p:txBody>
      </p:sp>
      <p:sp>
        <p:nvSpPr>
          <p:cNvPr id="10" name="Rectangle 9">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3742597"/>
            <a:ext cx="12191990" cy="31154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377B5172-3793-441C-A3E6-0041911688B3}"/>
              </a:ext>
            </a:extLst>
          </p:cNvPr>
          <p:cNvSpPr>
            <a:spLocks noGrp="1"/>
          </p:cNvSpPr>
          <p:nvPr>
            <p:ph type="subTitle" idx="1"/>
          </p:nvPr>
        </p:nvSpPr>
        <p:spPr>
          <a:xfrm>
            <a:off x="1155558" y="4307684"/>
            <a:ext cx="9544153" cy="1906846"/>
          </a:xfrm>
        </p:spPr>
        <p:txBody>
          <a:bodyPr anchor="t">
            <a:normAutofit/>
          </a:bodyPr>
          <a:lstStyle/>
          <a:p>
            <a:pPr algn="l"/>
            <a:r>
              <a:rPr lang="en-US" sz="3200"/>
              <a:t>Jeff, W5JEF</a:t>
            </a:r>
          </a:p>
        </p:txBody>
      </p:sp>
      <p:sp>
        <p:nvSpPr>
          <p:cNvPr id="12" name="Rectangle 11">
            <a:extLst>
              <a:ext uri="{FF2B5EF4-FFF2-40B4-BE49-F238E27FC236}">
                <a16:creationId xmlns:a16="http://schemas.microsoft.com/office/drawing/2014/main" id="{6832F003-FCA6-4CFB-A2EA-308F3AA25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1180" y="4101097"/>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6127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E628E6C-7961-4668-AF2E-3B2086C30C08}"/>
              </a:ext>
            </a:extLst>
          </p:cNvPr>
          <p:cNvPicPr>
            <a:picLocks noChangeAspect="1"/>
          </p:cNvPicPr>
          <p:nvPr/>
        </p:nvPicPr>
        <p:blipFill rotWithShape="1">
          <a:blip r:embed="rId2"/>
          <a:srcRect t="18850" r="1" b="25683"/>
          <a:stretch/>
        </p:blipFill>
        <p:spPr>
          <a:xfrm>
            <a:off x="20" y="10"/>
            <a:ext cx="9272902"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p:spPr>
      </p:pic>
      <p:sp>
        <p:nvSpPr>
          <p:cNvPr id="10"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2"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72463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CE780D-BBF7-44C9-9CF4-673896537B76}"/>
              </a:ext>
            </a:extLst>
          </p:cNvPr>
          <p:cNvPicPr>
            <a:picLocks noChangeAspect="1"/>
          </p:cNvPicPr>
          <p:nvPr/>
        </p:nvPicPr>
        <p:blipFill rotWithShape="1">
          <a:blip r:embed="rId2"/>
          <a:srcRect l="32442" t="7441" r="30843" b="50000"/>
          <a:stretch/>
        </p:blipFill>
        <p:spPr>
          <a:xfrm>
            <a:off x="1818168" y="786809"/>
            <a:ext cx="8559209" cy="5580766"/>
          </a:xfrm>
          <a:prstGeom prst="rect">
            <a:avLst/>
          </a:prstGeom>
        </p:spPr>
      </p:pic>
    </p:spTree>
    <p:extLst>
      <p:ext uri="{BB962C8B-B14F-4D97-AF65-F5344CB8AC3E}">
        <p14:creationId xmlns:p14="http://schemas.microsoft.com/office/powerpoint/2010/main" val="4004399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361DD2-8626-4D5D-8134-26B64F7AF98E}"/>
              </a:ext>
            </a:extLst>
          </p:cNvPr>
          <p:cNvPicPr>
            <a:picLocks noChangeAspect="1"/>
          </p:cNvPicPr>
          <p:nvPr/>
        </p:nvPicPr>
        <p:blipFill rotWithShape="1">
          <a:blip r:embed="rId2"/>
          <a:srcRect t="7132" b="3721"/>
          <a:stretch/>
        </p:blipFill>
        <p:spPr>
          <a:xfrm>
            <a:off x="643467" y="694816"/>
            <a:ext cx="10905066" cy="5468366"/>
          </a:xfrm>
          <a:prstGeom prst="rect">
            <a:avLst/>
          </a:prstGeom>
        </p:spPr>
      </p:pic>
    </p:spTree>
    <p:extLst>
      <p:ext uri="{BB962C8B-B14F-4D97-AF65-F5344CB8AC3E}">
        <p14:creationId xmlns:p14="http://schemas.microsoft.com/office/powerpoint/2010/main" val="1562661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erson standing in front of a curtain&#10;&#10;Description automatically generated">
            <a:extLst>
              <a:ext uri="{FF2B5EF4-FFF2-40B4-BE49-F238E27FC236}">
                <a16:creationId xmlns:a16="http://schemas.microsoft.com/office/drawing/2014/main" id="{0480678A-009F-492A-9061-746AD779C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445539"/>
            <a:ext cx="7047923" cy="3962687"/>
          </a:xfrm>
          <a:prstGeom prst="rect">
            <a:avLst/>
          </a:prstGeom>
        </p:spPr>
      </p:pic>
      <p:grpSp>
        <p:nvGrpSpPr>
          <p:cNvPr id="13" name="Group 12">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4"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41376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B714970-6D0B-41CD-A1B8-88FD1D041536}"/>
              </a:ext>
            </a:extLst>
          </p:cNvPr>
          <p:cNvSpPr>
            <a:spLocks noGrp="1"/>
          </p:cNvSpPr>
          <p:nvPr>
            <p:ph type="title"/>
          </p:nvPr>
        </p:nvSpPr>
        <p:spPr>
          <a:xfrm>
            <a:off x="8842248" y="1481328"/>
            <a:ext cx="2926080" cy="2468880"/>
          </a:xfrm>
        </p:spPr>
        <p:txBody>
          <a:bodyPr vert="horz" lIns="91440" tIns="45720" rIns="91440" bIns="45720" rtlCol="0" anchor="b">
            <a:normAutofit/>
          </a:bodyPr>
          <a:lstStyle/>
          <a:p>
            <a:r>
              <a:rPr lang="en-US" sz="4000" dirty="0"/>
              <a:t>DMR </a:t>
            </a:r>
            <a:r>
              <a:rPr lang="en-US" sz="4000" dirty="0" err="1"/>
              <a:t>Jumbospot</a:t>
            </a:r>
            <a:endParaRPr lang="en-US" sz="4000" dirty="0"/>
          </a:p>
        </p:txBody>
      </p:sp>
      <p:sp>
        <p:nvSpPr>
          <p:cNvPr id="31"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Shape 34">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Picture 3">
            <a:extLst>
              <a:ext uri="{FF2B5EF4-FFF2-40B4-BE49-F238E27FC236}">
                <a16:creationId xmlns:a16="http://schemas.microsoft.com/office/drawing/2014/main" id="{664C0D71-38DB-4A71-A536-2E2EB4B4D3CB}"/>
              </a:ext>
            </a:extLst>
          </p:cNvPr>
          <p:cNvPicPr>
            <a:picLocks noChangeAspect="1"/>
          </p:cNvPicPr>
          <p:nvPr/>
        </p:nvPicPr>
        <p:blipFill rotWithShape="1">
          <a:blip r:embed="rId2"/>
          <a:srcRect r="1" b="6345"/>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3364611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screenshot of a social media post&#10;&#10;Description automatically generated">
            <a:extLst>
              <a:ext uri="{FF2B5EF4-FFF2-40B4-BE49-F238E27FC236}">
                <a16:creationId xmlns:a16="http://schemas.microsoft.com/office/drawing/2014/main" id="{0D2ACBEA-023A-41B3-8888-B65E0786BCAC}"/>
              </a:ext>
            </a:extLst>
          </p:cNvPr>
          <p:cNvPicPr>
            <a:picLocks noChangeAspect="1"/>
          </p:cNvPicPr>
          <p:nvPr/>
        </p:nvPicPr>
        <p:blipFill rotWithShape="1">
          <a:blip r:embed="rId2"/>
          <a:srcRect r="61677" b="61789"/>
          <a:stretch/>
        </p:blipFill>
        <p:spPr>
          <a:xfrm>
            <a:off x="643467" y="1444654"/>
            <a:ext cx="7047923" cy="3964456"/>
          </a:xfrm>
          <a:prstGeom prst="rect">
            <a:avLst/>
          </a:prstGeom>
        </p:spPr>
      </p:pic>
      <p:grpSp>
        <p:nvGrpSpPr>
          <p:cNvPr id="13" name="Group 12">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4"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5" name="Arrow: Right 4">
            <a:extLst>
              <a:ext uri="{FF2B5EF4-FFF2-40B4-BE49-F238E27FC236}">
                <a16:creationId xmlns:a16="http://schemas.microsoft.com/office/drawing/2014/main" id="{4EF7E9D3-F75D-4798-98BD-0BC96EC583D7}"/>
              </a:ext>
            </a:extLst>
          </p:cNvPr>
          <p:cNvSpPr/>
          <p:nvPr/>
        </p:nvSpPr>
        <p:spPr>
          <a:xfrm rot="10800000">
            <a:off x="4167428" y="2880137"/>
            <a:ext cx="2453268" cy="2899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6180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85362"/>
            <a:ext cx="5291468" cy="49726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9DA8F4-7F61-44AF-9E2C-471599445445}"/>
              </a:ext>
            </a:extLst>
          </p:cNvPr>
          <p:cNvSpPr>
            <a:spLocks noGrp="1"/>
          </p:cNvSpPr>
          <p:nvPr>
            <p:ph type="title"/>
          </p:nvPr>
        </p:nvSpPr>
        <p:spPr>
          <a:xfrm>
            <a:off x="594360" y="2330906"/>
            <a:ext cx="4329058" cy="3734682"/>
          </a:xfrm>
        </p:spPr>
        <p:txBody>
          <a:bodyPr vert="horz" lIns="91440" tIns="45720" rIns="91440" bIns="45720" rtlCol="0" anchor="ctr">
            <a:normAutofit/>
          </a:bodyPr>
          <a:lstStyle/>
          <a:p>
            <a:r>
              <a:rPr lang="en-US" sz="5400" kern="1200">
                <a:solidFill>
                  <a:schemeClr val="tx1"/>
                </a:solidFill>
                <a:latin typeface="+mj-lt"/>
                <a:ea typeface="+mj-ea"/>
                <a:cs typeface="+mj-cs"/>
              </a:rPr>
              <a:t>Is there software?</a:t>
            </a:r>
          </a:p>
        </p:txBody>
      </p:sp>
      <p:grpSp>
        <p:nvGrpSpPr>
          <p:cNvPr id="13" name="Group 12">
            <a:extLst>
              <a:ext uri="{FF2B5EF4-FFF2-40B4-BE49-F238E27FC236}">
                <a16:creationId xmlns:a16="http://schemas.microsoft.com/office/drawing/2014/main" id="{010D75DD-44F2-4ED9-B464-FBE321FC60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3520440"/>
            <a:ext cx="232963" cy="1340860"/>
            <a:chOff x="56167" y="3520440"/>
            <a:chExt cx="232963" cy="1340860"/>
          </a:xfrm>
        </p:grpSpPr>
        <p:sp>
          <p:nvSpPr>
            <p:cNvPr id="14" name="Rectangle 2">
              <a:extLst>
                <a:ext uri="{FF2B5EF4-FFF2-40B4-BE49-F238E27FC236}">
                  <a16:creationId xmlns:a16="http://schemas.microsoft.com/office/drawing/2014/main" id="{3E3711F4-2BF1-456D-BA8C-9373E901AC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409019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59">
              <a:extLst>
                <a:ext uri="{FF2B5EF4-FFF2-40B4-BE49-F238E27FC236}">
                  <a16:creationId xmlns:a16="http://schemas.microsoft.com/office/drawing/2014/main" id="{5285AAB3-F935-4F19-AEE8-8ADBD1D9F0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9019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a:extLst>
                <a:ext uri="{FF2B5EF4-FFF2-40B4-BE49-F238E27FC236}">
                  <a16:creationId xmlns:a16="http://schemas.microsoft.com/office/drawing/2014/main" id="{155630C7-9ABB-4892-B533-C8B10970B8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94808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59">
              <a:extLst>
                <a:ext uri="{FF2B5EF4-FFF2-40B4-BE49-F238E27FC236}">
                  <a16:creationId xmlns:a16="http://schemas.microsoft.com/office/drawing/2014/main" id="{6EF03ED9-E8AF-4928-A91B-4B7EF24F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94808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id="{F0D02852-07AA-4962-A265-2230DFB50D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80597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59">
              <a:extLst>
                <a:ext uri="{FF2B5EF4-FFF2-40B4-BE49-F238E27FC236}">
                  <a16:creationId xmlns:a16="http://schemas.microsoft.com/office/drawing/2014/main" id="{42BB24E1-F609-4BC4-B46D-BBF04EE75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0597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C3189445-254C-4E2D-B1F8-943C72DD08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66385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9">
              <a:extLst>
                <a:ext uri="{FF2B5EF4-FFF2-40B4-BE49-F238E27FC236}">
                  <a16:creationId xmlns:a16="http://schemas.microsoft.com/office/drawing/2014/main" id="{BBA6BC27-1B79-4706-B1A7-157AF6E28E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6385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
              <a:extLst>
                <a:ext uri="{FF2B5EF4-FFF2-40B4-BE49-F238E27FC236}">
                  <a16:creationId xmlns:a16="http://schemas.microsoft.com/office/drawing/2014/main" id="{F66C70AD-23E2-4BC7-96A1-09304BC74B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52174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59">
              <a:extLst>
                <a:ext uri="{FF2B5EF4-FFF2-40B4-BE49-F238E27FC236}">
                  <a16:creationId xmlns:a16="http://schemas.microsoft.com/office/drawing/2014/main" id="{190DDB6F-1A21-498A-A213-4C59C0576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52174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
              <a:extLst>
                <a:ext uri="{FF2B5EF4-FFF2-40B4-BE49-F238E27FC236}">
                  <a16:creationId xmlns:a16="http://schemas.microsoft.com/office/drawing/2014/main" id="{DC03A85D-EE4E-4A3E-8436-4F335FE1F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480076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59">
              <a:extLst>
                <a:ext uri="{FF2B5EF4-FFF2-40B4-BE49-F238E27FC236}">
                  <a16:creationId xmlns:a16="http://schemas.microsoft.com/office/drawing/2014/main" id="{BB7CCD86-331B-4105-83B9-0ACAFDC22A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80076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
              <a:extLst>
                <a:ext uri="{FF2B5EF4-FFF2-40B4-BE49-F238E27FC236}">
                  <a16:creationId xmlns:a16="http://schemas.microsoft.com/office/drawing/2014/main" id="{25E7292D-4681-4EB9-9C56-047FEB3BFA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465865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59">
              <a:extLst>
                <a:ext uri="{FF2B5EF4-FFF2-40B4-BE49-F238E27FC236}">
                  <a16:creationId xmlns:a16="http://schemas.microsoft.com/office/drawing/2014/main" id="{EFA5DB16-9268-4088-BB54-B966B12256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65865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
              <a:extLst>
                <a:ext uri="{FF2B5EF4-FFF2-40B4-BE49-F238E27FC236}">
                  <a16:creationId xmlns:a16="http://schemas.microsoft.com/office/drawing/2014/main" id="{D42AA272-EF9D-4D75-8DBC-96CCC219DA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451654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BAEBB10D-D197-4B99-B72C-1F5D20D828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51654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FE966229-1A07-4139-9580-8611A5C37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437442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D12D8505-C654-497F-82DE-0999A62DDA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37442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
              <a:extLst>
                <a:ext uri="{FF2B5EF4-FFF2-40B4-BE49-F238E27FC236}">
                  <a16:creationId xmlns:a16="http://schemas.microsoft.com/office/drawing/2014/main" id="{F3E37C78-A3E3-425F-B5D1-9AC1A8DCA9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423231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59">
              <a:extLst>
                <a:ext uri="{FF2B5EF4-FFF2-40B4-BE49-F238E27FC236}">
                  <a16:creationId xmlns:a16="http://schemas.microsoft.com/office/drawing/2014/main" id="{3593D31F-FB8F-4A5A-979F-50201D2B32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23231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Graphic 5" descr="Syncing Cloud">
            <a:extLst>
              <a:ext uri="{FF2B5EF4-FFF2-40B4-BE49-F238E27FC236}">
                <a16:creationId xmlns:a16="http://schemas.microsoft.com/office/drawing/2014/main" id="{84AAE50A-EBE7-42F1-98F0-FF8E806B520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80255" y="349135"/>
            <a:ext cx="5976850" cy="5976850"/>
          </a:xfrm>
          <a:prstGeom prst="rect">
            <a:avLst/>
          </a:prstGeom>
        </p:spPr>
      </p:pic>
      <p:sp>
        <p:nvSpPr>
          <p:cNvPr id="35" name="Rectangle 34">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2160"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152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Image result for so much free stuff gif">
            <a:extLst>
              <a:ext uri="{FF2B5EF4-FFF2-40B4-BE49-F238E27FC236}">
                <a16:creationId xmlns:a16="http://schemas.microsoft.com/office/drawing/2014/main" id="{CB4DFB14-F0D0-4AEB-872E-D5C323032F8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643467" y="1177545"/>
            <a:ext cx="7047923" cy="4498674"/>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roup 74">
            <a:extLst>
              <a:ext uri="{FF2B5EF4-FFF2-40B4-BE49-F238E27FC236}">
                <a16:creationId xmlns:a16="http://schemas.microsoft.com/office/drawing/2014/main" id="{D3706AFB-4AF0-430C-8FBE-C38C0F8396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76" name="Freeform 5">
              <a:extLst>
                <a:ext uri="{FF2B5EF4-FFF2-40B4-BE49-F238E27FC236}">
                  <a16:creationId xmlns:a16="http://schemas.microsoft.com/office/drawing/2014/main" id="{8AC53B5C-1F4B-4D51-ADA0-F74EBA6A51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77" name="Freeform 5">
              <a:extLst>
                <a:ext uri="{FF2B5EF4-FFF2-40B4-BE49-F238E27FC236}">
                  <a16:creationId xmlns:a16="http://schemas.microsoft.com/office/drawing/2014/main" id="{E3BBF50A-9667-4DFA-9066-13B535B573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912944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71A4D-B58B-48DB-92DA-3E3636AEAE54}"/>
              </a:ext>
            </a:extLst>
          </p:cNvPr>
          <p:cNvSpPr>
            <a:spLocks noGrp="1"/>
          </p:cNvSpPr>
          <p:nvPr>
            <p:ph type="title"/>
          </p:nvPr>
        </p:nvSpPr>
        <p:spPr/>
        <p:txBody>
          <a:bodyPr/>
          <a:lstStyle/>
          <a:p>
            <a:r>
              <a:rPr lang="en-US" dirty="0"/>
              <a:t>Dave </a:t>
            </a:r>
            <a:r>
              <a:rPr lang="en-US" dirty="0" err="1"/>
              <a:t>Slotter</a:t>
            </a:r>
            <a:r>
              <a:rPr lang="en-US" dirty="0"/>
              <a:t>, W3DJS </a:t>
            </a:r>
            <a:r>
              <a:rPr lang="en-US" dirty="0" err="1"/>
              <a:t>HamPi</a:t>
            </a:r>
            <a:r>
              <a:rPr lang="en-US" dirty="0"/>
              <a:t> Image </a:t>
            </a:r>
          </a:p>
        </p:txBody>
      </p:sp>
      <p:sp>
        <p:nvSpPr>
          <p:cNvPr id="3" name="Content Placeholder 2">
            <a:extLst>
              <a:ext uri="{FF2B5EF4-FFF2-40B4-BE49-F238E27FC236}">
                <a16:creationId xmlns:a16="http://schemas.microsoft.com/office/drawing/2014/main" id="{F42DBF30-817A-4B2F-B1CC-D46F8495D76A}"/>
              </a:ext>
            </a:extLst>
          </p:cNvPr>
          <p:cNvSpPr>
            <a:spLocks noGrp="1"/>
          </p:cNvSpPr>
          <p:nvPr>
            <p:ph idx="1"/>
          </p:nvPr>
        </p:nvSpPr>
        <p:spPr/>
        <p:txBody>
          <a:bodyPr>
            <a:normAutofit fontScale="92500" lnSpcReduction="10000"/>
          </a:bodyPr>
          <a:lstStyle/>
          <a:p>
            <a:pPr marL="0" indent="0">
              <a:buNone/>
            </a:pPr>
            <a:r>
              <a:rPr lang="en-US" sz="1600" i="1" dirty="0"/>
              <a:t>Fellow Hams and Raspberry Pi Enthusiasts,</a:t>
            </a:r>
          </a:p>
          <a:p>
            <a:pPr marL="0" indent="0">
              <a:buNone/>
            </a:pPr>
            <a:r>
              <a:rPr lang="en-US" sz="1600" i="1" dirty="0"/>
              <a:t> I am pleased to announce the release of version 2 of the Raspberry Pi Ham Radio Image I've been working on. It contains extensive amount of pre-compiled, pre-installed ham radio software. (See below for an extensive program listing.)</a:t>
            </a:r>
          </a:p>
          <a:p>
            <a:pPr marL="0" indent="0">
              <a:buNone/>
            </a:pPr>
            <a:r>
              <a:rPr lang="en-US" sz="1600" i="1" dirty="0"/>
              <a:t> The image will require a 32GB or larger SD or micro SD card to install. This image uses the default password for "pi" which is "raspberry". Please change it upon first launch, as the SSH server is enabled and this would be a security risk.</a:t>
            </a:r>
          </a:p>
          <a:p>
            <a:pPr marL="0" indent="0">
              <a:buNone/>
            </a:pPr>
            <a:r>
              <a:rPr lang="en-US" sz="1600" i="1" dirty="0"/>
              <a:t> One more caveat: This image comes pre-installed to operate as a wireless Hotspot for field operations. If you are using this at home, and don't want to operate as a Hotspot, then open a Terminal on the Pi and type in "</a:t>
            </a:r>
            <a:r>
              <a:rPr lang="en-US" sz="1600" i="1" dirty="0" err="1"/>
              <a:t>KillHotspot</a:t>
            </a:r>
            <a:r>
              <a:rPr lang="en-US" sz="1600" i="1" dirty="0"/>
              <a:t>" (without the quotes) and hit return. Networking will then operate normally.</a:t>
            </a:r>
          </a:p>
          <a:p>
            <a:pPr marL="0" indent="0">
              <a:buNone/>
            </a:pPr>
            <a:r>
              <a:rPr lang="en-US" sz="1600" i="1" dirty="0"/>
              <a:t>If there is too much pushback on this point, I may remove the auto-hotspot capability in a future release of the image.</a:t>
            </a:r>
          </a:p>
          <a:p>
            <a:pPr marL="0" indent="0">
              <a:buNone/>
            </a:pPr>
            <a:r>
              <a:rPr lang="en-US" sz="1600" i="1" dirty="0"/>
              <a:t> I have confirmed this image starts up successfully on the Raspberry Pi Model 2 B and Model 4 B. However, some of the applications require more CPU power than the Model 2 or 3 can provide, so YMMV.</a:t>
            </a:r>
          </a:p>
          <a:p>
            <a:pPr marL="0" indent="0">
              <a:buNone/>
            </a:pPr>
            <a:r>
              <a:rPr lang="en-US" sz="1600" i="1" dirty="0"/>
              <a:t> You can download it from: either http://bit.ly/W3DJSRasPiv2img or</a:t>
            </a:r>
          </a:p>
          <a:p>
            <a:pPr marL="0" indent="0">
              <a:buNone/>
            </a:pPr>
            <a:r>
              <a:rPr lang="en-US" sz="1600" i="1" dirty="0"/>
              <a:t>http://bit.ly/32Xpi74 . Thanks to fellow Hams Dave </a:t>
            </a:r>
            <a:r>
              <a:rPr lang="en-US" sz="1600" i="1" dirty="0" err="1"/>
              <a:t>Bruse</a:t>
            </a:r>
            <a:r>
              <a:rPr lang="en-US" sz="1600" i="1" dirty="0"/>
              <a:t> and Norm </a:t>
            </a:r>
            <a:r>
              <a:rPr lang="en-US" sz="1600" i="1" dirty="0" err="1"/>
              <a:t>Schklar</a:t>
            </a:r>
            <a:r>
              <a:rPr lang="en-US" sz="1600" i="1" dirty="0"/>
              <a:t> for hosting the image on their servers.</a:t>
            </a:r>
          </a:p>
          <a:p>
            <a:pPr marL="0" indent="0">
              <a:buNone/>
            </a:pPr>
            <a:r>
              <a:rPr lang="en-US" sz="1600" i="1" dirty="0"/>
              <a:t> This is QSL-Ware. If you download and use it, I request you send me a QSL card. (My QRZ page has my current mailing address.)</a:t>
            </a:r>
          </a:p>
          <a:p>
            <a:pPr marL="0" indent="0">
              <a:buNone/>
            </a:pPr>
            <a:r>
              <a:rPr lang="en-US" sz="1600" i="1" dirty="0"/>
              <a:t> Please send me any comments or concerns here so everyone can benefit from the questions and answers.</a:t>
            </a:r>
          </a:p>
          <a:p>
            <a:pPr marL="0" indent="0">
              <a:buNone/>
            </a:pPr>
            <a:r>
              <a:rPr lang="en-US" sz="1600" i="1" dirty="0"/>
              <a:t> -Dave </a:t>
            </a:r>
            <a:r>
              <a:rPr lang="en-US" sz="1600" i="1" dirty="0" err="1"/>
              <a:t>Slotter</a:t>
            </a:r>
            <a:r>
              <a:rPr lang="en-US" sz="1600" i="1" dirty="0"/>
              <a:t>, W3DJS</a:t>
            </a:r>
          </a:p>
        </p:txBody>
      </p:sp>
    </p:spTree>
    <p:extLst>
      <p:ext uri="{BB962C8B-B14F-4D97-AF65-F5344CB8AC3E}">
        <p14:creationId xmlns:p14="http://schemas.microsoft.com/office/powerpoint/2010/main" val="1274342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7F953-F2A7-4005-A13E-3CC55ACA325F}"/>
              </a:ext>
            </a:extLst>
          </p:cNvPr>
          <p:cNvSpPr>
            <a:spLocks noGrp="1"/>
          </p:cNvSpPr>
          <p:nvPr>
            <p:ph type="title"/>
          </p:nvPr>
        </p:nvSpPr>
        <p:spPr/>
        <p:txBody>
          <a:bodyPr/>
          <a:lstStyle/>
          <a:p>
            <a:r>
              <a:rPr lang="en-US" dirty="0"/>
              <a:t>General Ham Radio Applications</a:t>
            </a:r>
          </a:p>
        </p:txBody>
      </p:sp>
      <p:sp>
        <p:nvSpPr>
          <p:cNvPr id="3" name="Content Placeholder 2">
            <a:extLst>
              <a:ext uri="{FF2B5EF4-FFF2-40B4-BE49-F238E27FC236}">
                <a16:creationId xmlns:a16="http://schemas.microsoft.com/office/drawing/2014/main" id="{59ABDE96-D45B-4DFF-B658-AAFA747168FF}"/>
              </a:ext>
            </a:extLst>
          </p:cNvPr>
          <p:cNvSpPr>
            <a:spLocks noGrp="1"/>
          </p:cNvSpPr>
          <p:nvPr>
            <p:ph idx="1"/>
          </p:nvPr>
        </p:nvSpPr>
        <p:spPr/>
        <p:txBody>
          <a:bodyPr>
            <a:normAutofit fontScale="85000" lnSpcReduction="20000"/>
          </a:bodyPr>
          <a:lstStyle/>
          <a:p>
            <a:r>
              <a:rPr lang="en-US" dirty="0" err="1"/>
              <a:t>HamLib</a:t>
            </a:r>
            <a:r>
              <a:rPr lang="en-US" dirty="0"/>
              <a:t> - Ham Radio Control Libraries</a:t>
            </a:r>
          </a:p>
          <a:p>
            <a:r>
              <a:rPr lang="en-US" dirty="0" err="1"/>
              <a:t>grig</a:t>
            </a:r>
            <a:r>
              <a:rPr lang="en-US" dirty="0"/>
              <a:t> - graphical user interface to the Ham Radio Control Libraries</a:t>
            </a:r>
          </a:p>
          <a:p>
            <a:r>
              <a:rPr lang="en-US" dirty="0"/>
              <a:t>CHIRP - Radio Programming Software</a:t>
            </a:r>
          </a:p>
          <a:p>
            <a:r>
              <a:rPr lang="en-US" dirty="0"/>
              <a:t>APRS Message App for JS8Call - GUI to send APRS messages via JS8Call</a:t>
            </a:r>
          </a:p>
          <a:p>
            <a:r>
              <a:rPr lang="en-US" dirty="0" err="1"/>
              <a:t>QTel</a:t>
            </a:r>
            <a:r>
              <a:rPr lang="en-US" dirty="0"/>
              <a:t> - </a:t>
            </a:r>
            <a:r>
              <a:rPr lang="en-US" dirty="0" err="1"/>
              <a:t>EchoLink</a:t>
            </a:r>
            <a:r>
              <a:rPr lang="en-US" dirty="0"/>
              <a:t> client</a:t>
            </a:r>
          </a:p>
          <a:p>
            <a:r>
              <a:rPr lang="en-US" dirty="0"/>
              <a:t>QSSTV - Slow Scan TV (e.g. "Fax")</a:t>
            </a:r>
          </a:p>
          <a:p>
            <a:r>
              <a:rPr lang="en-US" dirty="0" err="1"/>
              <a:t>Gpredict</a:t>
            </a:r>
            <a:r>
              <a:rPr lang="en-US" dirty="0"/>
              <a:t> - Satellite prediction</a:t>
            </a:r>
          </a:p>
          <a:p>
            <a:r>
              <a:rPr lang="en-US" dirty="0" err="1"/>
              <a:t>FreeDV</a:t>
            </a:r>
            <a:r>
              <a:rPr lang="en-US" dirty="0"/>
              <a:t> - Free digital voice vocoder</a:t>
            </a:r>
          </a:p>
          <a:p>
            <a:r>
              <a:rPr lang="en-US" dirty="0" err="1"/>
              <a:t>BlueDV</a:t>
            </a:r>
            <a:r>
              <a:rPr lang="en-US" dirty="0"/>
              <a:t> - Client for D-Star and DMR</a:t>
            </a:r>
          </a:p>
          <a:p>
            <a:r>
              <a:rPr lang="en-US" dirty="0" err="1"/>
              <a:t>WsprryPi</a:t>
            </a:r>
            <a:r>
              <a:rPr lang="en-US" dirty="0"/>
              <a:t> - WSPR software</a:t>
            </a:r>
          </a:p>
          <a:p>
            <a:r>
              <a:rPr lang="en-US" dirty="0"/>
              <a:t>ADS-B Flight Tracking Software</a:t>
            </a:r>
          </a:p>
        </p:txBody>
      </p:sp>
    </p:spTree>
    <p:extLst>
      <p:ext uri="{BB962C8B-B14F-4D97-AF65-F5344CB8AC3E}">
        <p14:creationId xmlns:p14="http://schemas.microsoft.com/office/powerpoint/2010/main" val="2954151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9">
            <a:extLst>
              <a:ext uri="{FF2B5EF4-FFF2-40B4-BE49-F238E27FC236}">
                <a16:creationId xmlns:a16="http://schemas.microsoft.com/office/drawing/2014/main" id="{778AB447-A4B7-44D2-A99D-2E39CCFBD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7375"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46BFE6-10DC-4D0A-BEF5-3C51B2EF11DE}"/>
              </a:ext>
            </a:extLst>
          </p:cNvPr>
          <p:cNvSpPr>
            <a:spLocks noGrp="1"/>
          </p:cNvSpPr>
          <p:nvPr>
            <p:ph type="title"/>
          </p:nvPr>
        </p:nvSpPr>
        <p:spPr>
          <a:xfrm>
            <a:off x="1166649" y="1200457"/>
            <a:ext cx="3771111" cy="4075386"/>
          </a:xfrm>
        </p:spPr>
        <p:txBody>
          <a:bodyPr anchor="ctr">
            <a:normAutofit/>
          </a:bodyPr>
          <a:lstStyle/>
          <a:p>
            <a:r>
              <a:rPr lang="en-US" sz="5400"/>
              <a:t>Please allow me to introduce myself…</a:t>
            </a:r>
          </a:p>
        </p:txBody>
      </p:sp>
      <p:grpSp>
        <p:nvGrpSpPr>
          <p:cNvPr id="18" name="Group 17">
            <a:extLst>
              <a:ext uri="{FF2B5EF4-FFF2-40B4-BE49-F238E27FC236}">
                <a16:creationId xmlns:a16="http://schemas.microsoft.com/office/drawing/2014/main" id="{0F06CE9D-DF08-4313-8DD2-D81E1D59F3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9" name="Rectangle 64">
              <a:extLst>
                <a:ext uri="{FF2B5EF4-FFF2-40B4-BE49-F238E27FC236}">
                  <a16:creationId xmlns:a16="http://schemas.microsoft.com/office/drawing/2014/main" id="{55C105DD-77F3-4287-BFFC-B818D6A28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6173F360-EE51-4521-A25E-5869A978B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5414DD3E-CFF7-4BD5-A220-D2F970E51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27190517-FE45-416F-8FE4-7DCF37655F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A671D49D-B542-48F6-8659-58E9BC5CB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E481E675-7AFA-43FE-9992-A964F7BC02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55B95BBC-B6C8-4343-A351-48F84A004A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19DD17FE-BE4B-4643-B60F-5EAA77F1C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873D554F-3F0D-4969-8C06-D24F273A45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74151414-E46C-4BF0-A630-1D31400AA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1FBE19C0-69DE-489C-9704-81240B4ED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C8E575F5-CB03-436A-BE1E-AD4850209B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9AE75E9D-C62E-455C-BA30-DE18FA4949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CC34A54D-BBB2-4EE0-A8F9-802D52AF50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347BC20E-7862-49A8-BCE2-39521B23C9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3EF1615E-D362-4BBF-A307-4118B72F3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2EF7D2F7-E167-41F3-ADBF-F6D4B97F42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EB1CB26D-EDEF-4AD8-943C-049BD149C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8CB27CB8-B8B6-4C05-9CB1-DF62FE4E1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A78DBF5B-2276-4A2A-945F-3E81A93C1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46" name="Content Placeholder 2">
            <a:extLst>
              <a:ext uri="{FF2B5EF4-FFF2-40B4-BE49-F238E27FC236}">
                <a16:creationId xmlns:a16="http://schemas.microsoft.com/office/drawing/2014/main" id="{17BEE7A4-4F5A-418B-A3A5-93909E58C16D}"/>
              </a:ext>
            </a:extLst>
          </p:cNvPr>
          <p:cNvGraphicFramePr>
            <a:graphicFrameLocks noGrp="1"/>
          </p:cNvGraphicFramePr>
          <p:nvPr>
            <p:ph idx="1"/>
            <p:extLst>
              <p:ext uri="{D42A27DB-BD31-4B8C-83A1-F6EECF244321}">
                <p14:modId xmlns:p14="http://schemas.microsoft.com/office/powerpoint/2010/main" val="4147084695"/>
              </p:ext>
            </p:extLst>
          </p:nvPr>
        </p:nvGraphicFramePr>
        <p:xfrm>
          <a:off x="6400800" y="382385"/>
          <a:ext cx="5286895" cy="61597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527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63DA0-CFAE-4AB7-B1C4-8E546DAF27E6}"/>
              </a:ext>
            </a:extLst>
          </p:cNvPr>
          <p:cNvSpPr>
            <a:spLocks noGrp="1"/>
          </p:cNvSpPr>
          <p:nvPr>
            <p:ph type="title"/>
          </p:nvPr>
        </p:nvSpPr>
        <p:spPr/>
        <p:txBody>
          <a:bodyPr/>
          <a:lstStyle/>
          <a:p>
            <a:r>
              <a:rPr lang="en-US" dirty="0"/>
              <a:t>General Ham Radio Applications (cont’d)</a:t>
            </a:r>
          </a:p>
        </p:txBody>
      </p:sp>
      <p:sp>
        <p:nvSpPr>
          <p:cNvPr id="3" name="Content Placeholder 2">
            <a:extLst>
              <a:ext uri="{FF2B5EF4-FFF2-40B4-BE49-F238E27FC236}">
                <a16:creationId xmlns:a16="http://schemas.microsoft.com/office/drawing/2014/main" id="{A1E3D535-3A52-4432-BBE0-C1B1652B3B1A}"/>
              </a:ext>
            </a:extLst>
          </p:cNvPr>
          <p:cNvSpPr>
            <a:spLocks noGrp="1"/>
          </p:cNvSpPr>
          <p:nvPr>
            <p:ph idx="1"/>
          </p:nvPr>
        </p:nvSpPr>
        <p:spPr/>
        <p:txBody>
          <a:bodyPr>
            <a:normAutofit fontScale="77500" lnSpcReduction="20000"/>
          </a:bodyPr>
          <a:lstStyle/>
          <a:p>
            <a:r>
              <a:rPr lang="en-US" dirty="0"/>
              <a:t>Pi3/4 Stats Monitor - by W1HKJ</a:t>
            </a:r>
          </a:p>
          <a:p>
            <a:r>
              <a:rPr lang="en-US" dirty="0"/>
              <a:t>VOACAP - HF propagation prediction</a:t>
            </a:r>
          </a:p>
          <a:p>
            <a:r>
              <a:rPr lang="en-US" dirty="0"/>
              <a:t>GPS Support</a:t>
            </a:r>
          </a:p>
          <a:p>
            <a:r>
              <a:rPr lang="en-US" dirty="0"/>
              <a:t>Auto </a:t>
            </a:r>
            <a:r>
              <a:rPr lang="en-US" dirty="0" err="1"/>
              <a:t>WiFi</a:t>
            </a:r>
            <a:r>
              <a:rPr lang="en-US" dirty="0"/>
              <a:t> Hotspot - Automatically turn your Pi into a </a:t>
            </a:r>
            <a:r>
              <a:rPr lang="en-US" dirty="0" err="1"/>
              <a:t>WiFi</a:t>
            </a:r>
            <a:r>
              <a:rPr lang="en-US" dirty="0"/>
              <a:t> hotspot when in the field!</a:t>
            </a:r>
          </a:p>
          <a:p>
            <a:r>
              <a:rPr lang="en-US" dirty="0" err="1"/>
              <a:t>wxtoimg</a:t>
            </a:r>
            <a:r>
              <a:rPr lang="en-US" dirty="0"/>
              <a:t> - NOAA weather imaging software</a:t>
            </a:r>
          </a:p>
          <a:p>
            <a:r>
              <a:rPr lang="en-US" dirty="0" err="1"/>
              <a:t>twHamQTH</a:t>
            </a:r>
            <a:r>
              <a:rPr lang="en-US" dirty="0"/>
              <a:t> - an online callsign look up program</a:t>
            </a:r>
          </a:p>
          <a:p>
            <a:r>
              <a:rPr lang="en-US" dirty="0" err="1"/>
              <a:t>twclock</a:t>
            </a:r>
            <a:r>
              <a:rPr lang="en-US" dirty="0"/>
              <a:t> - a world clock and automatic ID for amateur radio operators</a:t>
            </a:r>
          </a:p>
          <a:p>
            <a:r>
              <a:rPr lang="en-US" dirty="0" err="1"/>
              <a:t>acfax</a:t>
            </a:r>
            <a:r>
              <a:rPr lang="en-US" dirty="0"/>
              <a:t> - Receive faxes using your radio and sound card</a:t>
            </a:r>
          </a:p>
          <a:p>
            <a:r>
              <a:rPr lang="en-US" dirty="0" err="1"/>
              <a:t>colrconv</a:t>
            </a:r>
            <a:r>
              <a:rPr lang="en-US" dirty="0"/>
              <a:t>  -  convers client with sound and </a:t>
            </a:r>
            <a:r>
              <a:rPr lang="en-US" dirty="0" err="1"/>
              <a:t>ncurses</a:t>
            </a:r>
            <a:r>
              <a:rPr lang="en-US" dirty="0"/>
              <a:t> color support</a:t>
            </a:r>
          </a:p>
          <a:p>
            <a:r>
              <a:rPr lang="en-US" dirty="0"/>
              <a:t>d-rats - A communication tool for D-STAR</a:t>
            </a:r>
          </a:p>
          <a:p>
            <a:r>
              <a:rPr lang="en-US" dirty="0" err="1"/>
              <a:t>fbb</a:t>
            </a:r>
            <a:r>
              <a:rPr lang="en-US" dirty="0"/>
              <a:t> - Packet radio mailbox and utilities</a:t>
            </a:r>
          </a:p>
        </p:txBody>
      </p:sp>
    </p:spTree>
    <p:extLst>
      <p:ext uri="{BB962C8B-B14F-4D97-AF65-F5344CB8AC3E}">
        <p14:creationId xmlns:p14="http://schemas.microsoft.com/office/powerpoint/2010/main" val="1176318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3653E-D54D-4C6A-83FD-D4F2A99095C5}"/>
              </a:ext>
            </a:extLst>
          </p:cNvPr>
          <p:cNvSpPr>
            <a:spLocks noGrp="1"/>
          </p:cNvSpPr>
          <p:nvPr>
            <p:ph type="title"/>
          </p:nvPr>
        </p:nvSpPr>
        <p:spPr/>
        <p:txBody>
          <a:bodyPr/>
          <a:lstStyle/>
          <a:p>
            <a:r>
              <a:rPr lang="en-US" dirty="0"/>
              <a:t>General Ham Radio Applications (cont’d)</a:t>
            </a:r>
          </a:p>
        </p:txBody>
      </p:sp>
      <p:sp>
        <p:nvSpPr>
          <p:cNvPr id="3" name="Content Placeholder 2">
            <a:extLst>
              <a:ext uri="{FF2B5EF4-FFF2-40B4-BE49-F238E27FC236}">
                <a16:creationId xmlns:a16="http://schemas.microsoft.com/office/drawing/2014/main" id="{72706F01-51EB-4A3D-A34F-6F2953ADD585}"/>
              </a:ext>
            </a:extLst>
          </p:cNvPr>
          <p:cNvSpPr>
            <a:spLocks noGrp="1"/>
          </p:cNvSpPr>
          <p:nvPr>
            <p:ph idx="1"/>
          </p:nvPr>
        </p:nvSpPr>
        <p:spPr/>
        <p:txBody>
          <a:bodyPr>
            <a:normAutofit fontScale="77500" lnSpcReduction="20000"/>
          </a:bodyPr>
          <a:lstStyle/>
          <a:p>
            <a:r>
              <a:rPr lang="en-US" dirty="0" err="1"/>
              <a:t>gcb</a:t>
            </a:r>
            <a:r>
              <a:rPr lang="en-US" dirty="0"/>
              <a:t> - Utility to calculate long and short path to a location</a:t>
            </a:r>
          </a:p>
          <a:p>
            <a:r>
              <a:rPr lang="en-US" dirty="0" err="1"/>
              <a:t>glfer</a:t>
            </a:r>
            <a:r>
              <a:rPr lang="en-US" dirty="0"/>
              <a:t> - Spectrogram display and QRSS </a:t>
            </a:r>
            <a:r>
              <a:rPr lang="en-US" dirty="0" err="1"/>
              <a:t>keyer</a:t>
            </a:r>
            <a:endParaRPr lang="en-US" dirty="0"/>
          </a:p>
          <a:p>
            <a:r>
              <a:rPr lang="en-US" dirty="0" err="1"/>
              <a:t>Xdx</a:t>
            </a:r>
            <a:r>
              <a:rPr lang="en-US" dirty="0"/>
              <a:t> is a DX-cluster client</a:t>
            </a:r>
          </a:p>
          <a:p>
            <a:r>
              <a:rPr lang="en-US" dirty="0" err="1"/>
              <a:t>DXSpider</a:t>
            </a:r>
            <a:r>
              <a:rPr lang="en-US" dirty="0"/>
              <a:t> - DX Cluster Server</a:t>
            </a:r>
          </a:p>
          <a:p>
            <a:r>
              <a:rPr lang="en-US" dirty="0" err="1"/>
              <a:t>fccexam</a:t>
            </a:r>
            <a:r>
              <a:rPr lang="en-US" dirty="0"/>
              <a:t> - Study tool for USA FCC commercial radio license exams.</a:t>
            </a:r>
          </a:p>
          <a:p>
            <a:r>
              <a:rPr lang="en-US" dirty="0" err="1"/>
              <a:t>gnuais</a:t>
            </a:r>
            <a:r>
              <a:rPr lang="en-US" dirty="0"/>
              <a:t> / </a:t>
            </a:r>
            <a:r>
              <a:rPr lang="en-US" dirty="0" err="1"/>
              <a:t>gnuaisgui</a:t>
            </a:r>
            <a:r>
              <a:rPr lang="en-US" dirty="0"/>
              <a:t> - GNU Automatic Identification System receiver</a:t>
            </a:r>
          </a:p>
          <a:p>
            <a:r>
              <a:rPr lang="en-US" dirty="0" err="1"/>
              <a:t>hamexam</a:t>
            </a:r>
            <a:r>
              <a:rPr lang="en-US" dirty="0"/>
              <a:t> - Study guide for USA FCC amateur radio (ham radio) license examinations.</a:t>
            </a:r>
          </a:p>
          <a:p>
            <a:r>
              <a:rPr lang="en-US" dirty="0" err="1"/>
              <a:t>hamfax</a:t>
            </a:r>
            <a:r>
              <a:rPr lang="en-US" dirty="0"/>
              <a:t> - Qt based shortwave fax</a:t>
            </a:r>
          </a:p>
          <a:p>
            <a:r>
              <a:rPr lang="en-US" dirty="0" err="1"/>
              <a:t>inspectrum</a:t>
            </a:r>
            <a:r>
              <a:rPr lang="en-US" dirty="0"/>
              <a:t> - tool for </a:t>
            </a:r>
            <a:r>
              <a:rPr lang="en-US" dirty="0" err="1"/>
              <a:t>visualising</a:t>
            </a:r>
            <a:r>
              <a:rPr lang="en-US" dirty="0"/>
              <a:t> captured radio signals</a:t>
            </a:r>
          </a:p>
          <a:p>
            <a:r>
              <a:rPr lang="en-US" dirty="0"/>
              <a:t>predict-</a:t>
            </a:r>
            <a:r>
              <a:rPr lang="en-US" dirty="0" err="1"/>
              <a:t>gsat</a:t>
            </a:r>
            <a:r>
              <a:rPr lang="en-US" dirty="0"/>
              <a:t> - Graphical Predict client</a:t>
            </a:r>
          </a:p>
          <a:p>
            <a:r>
              <a:rPr lang="en-US" dirty="0"/>
              <a:t>splat - analyze point-to-point terrestrial RF communication links</a:t>
            </a:r>
          </a:p>
          <a:p>
            <a:r>
              <a:rPr lang="en-US" dirty="0" err="1"/>
              <a:t>wwl</a:t>
            </a:r>
            <a:r>
              <a:rPr lang="en-US" dirty="0"/>
              <a:t> - Calculates distance and azimuth between two Maidenhead locators</a:t>
            </a:r>
          </a:p>
        </p:txBody>
      </p:sp>
    </p:spTree>
    <p:extLst>
      <p:ext uri="{BB962C8B-B14F-4D97-AF65-F5344CB8AC3E}">
        <p14:creationId xmlns:p14="http://schemas.microsoft.com/office/powerpoint/2010/main" val="3185881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551F8-ED3F-4FA3-8048-F409FE0573BB}"/>
              </a:ext>
            </a:extLst>
          </p:cNvPr>
          <p:cNvSpPr>
            <a:spLocks noGrp="1"/>
          </p:cNvSpPr>
          <p:nvPr>
            <p:ph type="title"/>
          </p:nvPr>
        </p:nvSpPr>
        <p:spPr/>
        <p:txBody>
          <a:bodyPr/>
          <a:lstStyle/>
          <a:p>
            <a:r>
              <a:rPr lang="en-US" dirty="0"/>
              <a:t>Antenna Ham Radio Applications</a:t>
            </a:r>
          </a:p>
        </p:txBody>
      </p:sp>
      <p:sp>
        <p:nvSpPr>
          <p:cNvPr id="3" name="Content Placeholder 2">
            <a:extLst>
              <a:ext uri="{FF2B5EF4-FFF2-40B4-BE49-F238E27FC236}">
                <a16:creationId xmlns:a16="http://schemas.microsoft.com/office/drawing/2014/main" id="{D3899B05-487C-4658-8E4B-A7BBCB953323}"/>
              </a:ext>
            </a:extLst>
          </p:cNvPr>
          <p:cNvSpPr>
            <a:spLocks noGrp="1"/>
          </p:cNvSpPr>
          <p:nvPr>
            <p:ph idx="1"/>
          </p:nvPr>
        </p:nvSpPr>
        <p:spPr/>
        <p:txBody>
          <a:bodyPr/>
          <a:lstStyle/>
          <a:p>
            <a:r>
              <a:rPr lang="en-US" dirty="0" err="1"/>
              <a:t>antennavis</a:t>
            </a:r>
            <a:r>
              <a:rPr lang="en-US" dirty="0"/>
              <a:t> - Antenna Visualization Software</a:t>
            </a:r>
          </a:p>
          <a:p>
            <a:r>
              <a:rPr lang="en-US" dirty="0" err="1"/>
              <a:t>gsmc</a:t>
            </a:r>
            <a:r>
              <a:rPr lang="en-US" dirty="0"/>
              <a:t> - A GTK Smith Chart Calculator for RF impedance matching</a:t>
            </a:r>
          </a:p>
          <a:p>
            <a:r>
              <a:rPr lang="en-US" dirty="0"/>
              <a:t>nec2c - Translation of the NEC2 FORTRAN source code to the C language</a:t>
            </a:r>
          </a:p>
          <a:p>
            <a:r>
              <a:rPr lang="en-US" dirty="0" err="1"/>
              <a:t>xnecview</a:t>
            </a:r>
            <a:r>
              <a:rPr lang="en-US" dirty="0"/>
              <a:t> - NEC structure and gain pattern viewer</a:t>
            </a:r>
          </a:p>
          <a:p>
            <a:r>
              <a:rPr lang="en-US" dirty="0" err="1"/>
              <a:t>yagiuda</a:t>
            </a:r>
            <a:r>
              <a:rPr lang="en-US" dirty="0"/>
              <a:t> - software to analyze performance of Yagi-</a:t>
            </a:r>
            <a:r>
              <a:rPr lang="en-US" dirty="0" err="1"/>
              <a:t>Uda</a:t>
            </a:r>
            <a:r>
              <a:rPr lang="en-US" dirty="0"/>
              <a:t> antennas</a:t>
            </a:r>
          </a:p>
        </p:txBody>
      </p:sp>
    </p:spTree>
    <p:extLst>
      <p:ext uri="{BB962C8B-B14F-4D97-AF65-F5344CB8AC3E}">
        <p14:creationId xmlns:p14="http://schemas.microsoft.com/office/powerpoint/2010/main" val="221469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DD92A-BBD4-4B8C-AADC-15D990C8F84F}"/>
              </a:ext>
            </a:extLst>
          </p:cNvPr>
          <p:cNvSpPr>
            <a:spLocks noGrp="1"/>
          </p:cNvSpPr>
          <p:nvPr>
            <p:ph type="title"/>
          </p:nvPr>
        </p:nvSpPr>
        <p:spPr/>
        <p:txBody>
          <a:bodyPr/>
          <a:lstStyle/>
          <a:p>
            <a:r>
              <a:rPr lang="en-US" dirty="0"/>
              <a:t>Digital Mode Ham Radio Applications</a:t>
            </a:r>
          </a:p>
        </p:txBody>
      </p:sp>
      <p:sp>
        <p:nvSpPr>
          <p:cNvPr id="3" name="Content Placeholder 2">
            <a:extLst>
              <a:ext uri="{FF2B5EF4-FFF2-40B4-BE49-F238E27FC236}">
                <a16:creationId xmlns:a16="http://schemas.microsoft.com/office/drawing/2014/main" id="{4664723D-0EF0-440F-B647-1E22B3613917}"/>
              </a:ext>
            </a:extLst>
          </p:cNvPr>
          <p:cNvSpPr>
            <a:spLocks noGrp="1"/>
          </p:cNvSpPr>
          <p:nvPr>
            <p:ph idx="1"/>
          </p:nvPr>
        </p:nvSpPr>
        <p:spPr/>
        <p:txBody>
          <a:bodyPr>
            <a:normAutofit fontScale="77500" lnSpcReduction="20000"/>
          </a:bodyPr>
          <a:lstStyle/>
          <a:p>
            <a:r>
              <a:rPr lang="en-US" dirty="0"/>
              <a:t>WSJT-X - Weak Signal (FT8, FT4, etc.) by W1JT</a:t>
            </a:r>
          </a:p>
          <a:p>
            <a:r>
              <a:rPr lang="en-US" dirty="0" err="1"/>
              <a:t>GridTracker</a:t>
            </a:r>
            <a:r>
              <a:rPr lang="en-US" dirty="0"/>
              <a:t> - Graphical mapping companion program for WSJT-X or JTDX</a:t>
            </a:r>
          </a:p>
          <a:p>
            <a:r>
              <a:rPr lang="en-US" dirty="0"/>
              <a:t>JTDX - Alternate client for Weak Signal (FT8, FT4, etc.)</a:t>
            </a:r>
          </a:p>
          <a:p>
            <a:r>
              <a:rPr lang="en-US" dirty="0"/>
              <a:t>JS8Call - Messaging built on top of FT8 protocol by KN4CRD</a:t>
            </a:r>
          </a:p>
          <a:p>
            <a:r>
              <a:rPr lang="en-US" dirty="0"/>
              <a:t>JS8CallTools - Get Grid coordinates using GPS</a:t>
            </a:r>
          </a:p>
          <a:p>
            <a:r>
              <a:rPr lang="en-US" dirty="0"/>
              <a:t>(</a:t>
            </a:r>
            <a:r>
              <a:rPr lang="en-US" dirty="0" err="1"/>
              <a:t>FLDigi</a:t>
            </a:r>
            <a:r>
              <a:rPr lang="en-US" dirty="0"/>
              <a:t> is in its own section below.)</a:t>
            </a:r>
          </a:p>
          <a:p>
            <a:r>
              <a:rPr lang="en-US" dirty="0" err="1"/>
              <a:t>gnss-sdr</a:t>
            </a:r>
            <a:r>
              <a:rPr lang="en-US" dirty="0"/>
              <a:t> - GLONASS satellite system Software Defined Receiver</a:t>
            </a:r>
          </a:p>
          <a:p>
            <a:r>
              <a:rPr lang="en-US" dirty="0" err="1"/>
              <a:t>linpsk</a:t>
            </a:r>
            <a:r>
              <a:rPr lang="en-US" dirty="0"/>
              <a:t> - amateur radio PSK31/RTTY program via soundcard</a:t>
            </a:r>
          </a:p>
          <a:p>
            <a:r>
              <a:rPr lang="en-US" dirty="0" err="1"/>
              <a:t>multimon</a:t>
            </a:r>
            <a:r>
              <a:rPr lang="en-US" dirty="0"/>
              <a:t> - </a:t>
            </a:r>
            <a:r>
              <a:rPr lang="en-US" dirty="0" err="1"/>
              <a:t>multimon</a:t>
            </a:r>
            <a:r>
              <a:rPr lang="en-US" dirty="0"/>
              <a:t> - program to decode radio transmissions</a:t>
            </a:r>
          </a:p>
          <a:p>
            <a:r>
              <a:rPr lang="en-US" dirty="0" err="1"/>
              <a:t>multimon</a:t>
            </a:r>
            <a:r>
              <a:rPr lang="en-US" dirty="0"/>
              <a:t>-ng - digital radio transmission decoder</a:t>
            </a:r>
          </a:p>
          <a:p>
            <a:r>
              <a:rPr lang="en-US" dirty="0"/>
              <a:t>psk31lx - a terminal based </a:t>
            </a:r>
            <a:r>
              <a:rPr lang="en-US" dirty="0" err="1"/>
              <a:t>ncurses</a:t>
            </a:r>
            <a:r>
              <a:rPr lang="en-US" dirty="0"/>
              <a:t> program for psk31</a:t>
            </a:r>
          </a:p>
          <a:p>
            <a:r>
              <a:rPr lang="en-US" dirty="0" err="1"/>
              <a:t>twpsk</a:t>
            </a:r>
            <a:r>
              <a:rPr lang="en-US" dirty="0"/>
              <a:t> - a </a:t>
            </a:r>
            <a:r>
              <a:rPr lang="en-US" dirty="0" err="1"/>
              <a:t>psk</a:t>
            </a:r>
            <a:r>
              <a:rPr lang="en-US" dirty="0"/>
              <a:t> program</a:t>
            </a:r>
          </a:p>
        </p:txBody>
      </p:sp>
    </p:spTree>
    <p:extLst>
      <p:ext uri="{BB962C8B-B14F-4D97-AF65-F5344CB8AC3E}">
        <p14:creationId xmlns:p14="http://schemas.microsoft.com/office/powerpoint/2010/main" val="1876564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6563A-29AE-4C62-967C-D49FCCB7DCF8}"/>
              </a:ext>
            </a:extLst>
          </p:cNvPr>
          <p:cNvSpPr>
            <a:spLocks noGrp="1"/>
          </p:cNvSpPr>
          <p:nvPr>
            <p:ph type="title"/>
          </p:nvPr>
        </p:nvSpPr>
        <p:spPr/>
        <p:txBody>
          <a:bodyPr/>
          <a:lstStyle/>
          <a:p>
            <a:r>
              <a:rPr lang="en-US" dirty="0" err="1"/>
              <a:t>FLDigi</a:t>
            </a:r>
            <a:r>
              <a:rPr lang="en-US" dirty="0"/>
              <a:t> Application Suite from W1HKJ</a:t>
            </a:r>
          </a:p>
        </p:txBody>
      </p:sp>
      <p:sp>
        <p:nvSpPr>
          <p:cNvPr id="3" name="Content Placeholder 2">
            <a:extLst>
              <a:ext uri="{FF2B5EF4-FFF2-40B4-BE49-F238E27FC236}">
                <a16:creationId xmlns:a16="http://schemas.microsoft.com/office/drawing/2014/main" id="{BE162829-27C5-4DBC-B4F8-27C61E52513E}"/>
              </a:ext>
            </a:extLst>
          </p:cNvPr>
          <p:cNvSpPr>
            <a:spLocks noGrp="1"/>
          </p:cNvSpPr>
          <p:nvPr>
            <p:ph idx="1"/>
          </p:nvPr>
        </p:nvSpPr>
        <p:spPr/>
        <p:txBody>
          <a:bodyPr>
            <a:normAutofit fontScale="77500" lnSpcReduction="20000"/>
          </a:bodyPr>
          <a:lstStyle/>
          <a:p>
            <a:r>
              <a:rPr lang="en-US" dirty="0" err="1"/>
              <a:t>flrig</a:t>
            </a:r>
            <a:r>
              <a:rPr lang="en-US" dirty="0"/>
              <a:t> - Rig Control program which interfaces with </a:t>
            </a:r>
            <a:r>
              <a:rPr lang="en-US" dirty="0" err="1"/>
              <a:t>fldigi</a:t>
            </a:r>
            <a:endParaRPr lang="en-US" dirty="0"/>
          </a:p>
          <a:p>
            <a:r>
              <a:rPr lang="en-US" dirty="0" err="1"/>
              <a:t>fldigi</a:t>
            </a:r>
            <a:r>
              <a:rPr lang="en-US" dirty="0"/>
              <a:t> - Digital Modes Communications</a:t>
            </a:r>
          </a:p>
          <a:p>
            <a:r>
              <a:rPr lang="en-US" dirty="0" err="1"/>
              <a:t>flaa</a:t>
            </a:r>
            <a:r>
              <a:rPr lang="en-US" dirty="0"/>
              <a:t> - </a:t>
            </a:r>
            <a:r>
              <a:rPr lang="en-US" dirty="0" err="1"/>
              <a:t>RigExpert</a:t>
            </a:r>
            <a:r>
              <a:rPr lang="en-US" dirty="0"/>
              <a:t> Antenna Analyzer Control Program</a:t>
            </a:r>
          </a:p>
          <a:p>
            <a:r>
              <a:rPr lang="en-US" dirty="0" err="1"/>
              <a:t>flamp</a:t>
            </a:r>
            <a:r>
              <a:rPr lang="en-US" dirty="0"/>
              <a:t> - File transmissions via Amateur Multicast Protocol</a:t>
            </a:r>
          </a:p>
          <a:p>
            <a:r>
              <a:rPr lang="en-US" dirty="0" err="1"/>
              <a:t>flarq</a:t>
            </a:r>
            <a:r>
              <a:rPr lang="en-US" dirty="0"/>
              <a:t> - ARQ data transfer utility for </a:t>
            </a:r>
            <a:r>
              <a:rPr lang="en-US" dirty="0" err="1"/>
              <a:t>fldigi</a:t>
            </a:r>
            <a:endParaRPr lang="en-US" dirty="0"/>
          </a:p>
          <a:p>
            <a:r>
              <a:rPr lang="en-US" dirty="0" err="1"/>
              <a:t>flcluster</a:t>
            </a:r>
            <a:r>
              <a:rPr lang="en-US" dirty="0"/>
              <a:t> - Telnet client to remote DX Cluster Servers</a:t>
            </a:r>
          </a:p>
          <a:p>
            <a:r>
              <a:rPr lang="en-US" dirty="0" err="1"/>
              <a:t>fllog</a:t>
            </a:r>
            <a:r>
              <a:rPr lang="en-US" dirty="0"/>
              <a:t> - Logbook application which can use same data file as </a:t>
            </a:r>
            <a:r>
              <a:rPr lang="en-US" dirty="0" err="1"/>
              <a:t>fldigi</a:t>
            </a:r>
            <a:endParaRPr lang="en-US" dirty="0"/>
          </a:p>
          <a:p>
            <a:r>
              <a:rPr lang="en-US" dirty="0" err="1"/>
              <a:t>flmsg</a:t>
            </a:r>
            <a:r>
              <a:rPr lang="en-US" dirty="0"/>
              <a:t> - Editor for ICS 213 Forms</a:t>
            </a:r>
          </a:p>
          <a:p>
            <a:r>
              <a:rPr lang="en-US" dirty="0" err="1"/>
              <a:t>flnet</a:t>
            </a:r>
            <a:r>
              <a:rPr lang="en-US" dirty="0"/>
              <a:t> - Net Control Assistant for Net Activities (Check-In Application)</a:t>
            </a:r>
          </a:p>
          <a:p>
            <a:r>
              <a:rPr lang="en-US" dirty="0" err="1"/>
              <a:t>flpost</a:t>
            </a:r>
            <a:r>
              <a:rPr lang="en-US" dirty="0"/>
              <a:t> - NBEMs post office</a:t>
            </a:r>
          </a:p>
          <a:p>
            <a:r>
              <a:rPr lang="en-US" dirty="0" err="1"/>
              <a:t>flwrap</a:t>
            </a:r>
            <a:r>
              <a:rPr lang="en-US" dirty="0"/>
              <a:t> - File encapsulation and compression for transmission over amateur radio</a:t>
            </a:r>
          </a:p>
          <a:p>
            <a:r>
              <a:rPr lang="en-US" dirty="0" err="1"/>
              <a:t>flwkey</a:t>
            </a:r>
            <a:r>
              <a:rPr lang="en-US" dirty="0"/>
              <a:t> - </a:t>
            </a:r>
            <a:r>
              <a:rPr lang="en-US" dirty="0" err="1"/>
              <a:t>Winkeyer</a:t>
            </a:r>
            <a:r>
              <a:rPr lang="en-US" dirty="0"/>
              <a:t> (or clone) control program for K1EL </a:t>
            </a:r>
            <a:r>
              <a:rPr lang="en-US" dirty="0" err="1"/>
              <a:t>Winkeyer</a:t>
            </a:r>
            <a:r>
              <a:rPr lang="en-US" dirty="0"/>
              <a:t> series</a:t>
            </a:r>
          </a:p>
        </p:txBody>
      </p:sp>
    </p:spTree>
    <p:extLst>
      <p:ext uri="{BB962C8B-B14F-4D97-AF65-F5344CB8AC3E}">
        <p14:creationId xmlns:p14="http://schemas.microsoft.com/office/powerpoint/2010/main" val="2529971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8CA2F-85A3-4EE5-B8FF-C1BE9953DDB2}"/>
              </a:ext>
            </a:extLst>
          </p:cNvPr>
          <p:cNvSpPr>
            <a:spLocks noGrp="1"/>
          </p:cNvSpPr>
          <p:nvPr>
            <p:ph type="title"/>
          </p:nvPr>
        </p:nvSpPr>
        <p:spPr/>
        <p:txBody>
          <a:bodyPr/>
          <a:lstStyle/>
          <a:p>
            <a:r>
              <a:rPr lang="en-US" dirty="0"/>
              <a:t>Software Defined Radio</a:t>
            </a:r>
          </a:p>
        </p:txBody>
      </p:sp>
      <p:sp>
        <p:nvSpPr>
          <p:cNvPr id="3" name="Content Placeholder 2">
            <a:extLst>
              <a:ext uri="{FF2B5EF4-FFF2-40B4-BE49-F238E27FC236}">
                <a16:creationId xmlns:a16="http://schemas.microsoft.com/office/drawing/2014/main" id="{1182BEEF-945E-409B-9B94-39BAEC269AFF}"/>
              </a:ext>
            </a:extLst>
          </p:cNvPr>
          <p:cNvSpPr>
            <a:spLocks noGrp="1"/>
          </p:cNvSpPr>
          <p:nvPr>
            <p:ph idx="1"/>
          </p:nvPr>
        </p:nvSpPr>
        <p:spPr/>
        <p:txBody>
          <a:bodyPr/>
          <a:lstStyle/>
          <a:p>
            <a:r>
              <a:rPr lang="en-US" dirty="0" err="1"/>
              <a:t>CubicSDR</a:t>
            </a:r>
            <a:r>
              <a:rPr lang="en-US" dirty="0"/>
              <a:t> - Software Defined Radio receiver</a:t>
            </a:r>
          </a:p>
          <a:p>
            <a:r>
              <a:rPr lang="en-US" dirty="0" err="1"/>
              <a:t>cutesdr</a:t>
            </a:r>
            <a:r>
              <a:rPr lang="en-US" dirty="0"/>
              <a:t> - Simple demodulation and spectrum display program</a:t>
            </a:r>
          </a:p>
          <a:p>
            <a:r>
              <a:rPr lang="en-US" dirty="0"/>
              <a:t>GQRX - Software defined radio receiver</a:t>
            </a:r>
          </a:p>
          <a:p>
            <a:r>
              <a:rPr lang="en-US" dirty="0" err="1"/>
              <a:t>SDRAngel</a:t>
            </a:r>
            <a:r>
              <a:rPr lang="en-US" dirty="0"/>
              <a:t> - SDR player</a:t>
            </a:r>
          </a:p>
          <a:p>
            <a:r>
              <a:rPr lang="en-US" dirty="0" err="1"/>
              <a:t>lysdr</a:t>
            </a:r>
            <a:r>
              <a:rPr lang="en-US" dirty="0"/>
              <a:t> - Simple software-defined radio</a:t>
            </a:r>
          </a:p>
          <a:p>
            <a:r>
              <a:rPr lang="en-US" dirty="0" err="1"/>
              <a:t>quisk</a:t>
            </a:r>
            <a:r>
              <a:rPr lang="en-US" dirty="0"/>
              <a:t> - Software Defined Radio (SDR)</a:t>
            </a:r>
          </a:p>
          <a:p>
            <a:r>
              <a:rPr lang="en-US" dirty="0" err="1"/>
              <a:t>SoapyAudio</a:t>
            </a:r>
            <a:r>
              <a:rPr lang="en-US" dirty="0"/>
              <a:t> - Soapy SDR plugin for Audio devices</a:t>
            </a:r>
          </a:p>
          <a:p>
            <a:r>
              <a:rPr lang="en-US" dirty="0" err="1"/>
              <a:t>SoapyHackRF</a:t>
            </a:r>
            <a:r>
              <a:rPr lang="en-US" dirty="0"/>
              <a:t> - </a:t>
            </a:r>
            <a:r>
              <a:rPr lang="en-US" dirty="0" err="1"/>
              <a:t>SoapySDR</a:t>
            </a:r>
            <a:r>
              <a:rPr lang="en-US" dirty="0"/>
              <a:t> </a:t>
            </a:r>
            <a:r>
              <a:rPr lang="en-US" dirty="0" err="1"/>
              <a:t>HackRF</a:t>
            </a:r>
            <a:r>
              <a:rPr lang="en-US" dirty="0"/>
              <a:t> module</a:t>
            </a:r>
          </a:p>
        </p:txBody>
      </p:sp>
      <p:pic>
        <p:nvPicPr>
          <p:cNvPr id="5" name="Picture 4">
            <a:extLst>
              <a:ext uri="{FF2B5EF4-FFF2-40B4-BE49-F238E27FC236}">
                <a16:creationId xmlns:a16="http://schemas.microsoft.com/office/drawing/2014/main" id="{EE1C68F3-8C02-42FE-88CD-D2AEE00AC8E5}"/>
              </a:ext>
            </a:extLst>
          </p:cNvPr>
          <p:cNvPicPr>
            <a:picLocks noChangeAspect="1"/>
          </p:cNvPicPr>
          <p:nvPr/>
        </p:nvPicPr>
        <p:blipFill>
          <a:blip r:embed="rId2"/>
          <a:stretch>
            <a:fillRect/>
          </a:stretch>
        </p:blipFill>
        <p:spPr>
          <a:xfrm>
            <a:off x="8207782" y="3605348"/>
            <a:ext cx="3024098" cy="3046367"/>
          </a:xfrm>
          <a:prstGeom prst="rect">
            <a:avLst/>
          </a:prstGeom>
        </p:spPr>
      </p:pic>
    </p:spTree>
    <p:extLst>
      <p:ext uri="{BB962C8B-B14F-4D97-AF65-F5344CB8AC3E}">
        <p14:creationId xmlns:p14="http://schemas.microsoft.com/office/powerpoint/2010/main" val="2682533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AF1869-B0F4-496E-91E5-EF5406C76D65}"/>
              </a:ext>
            </a:extLst>
          </p:cNvPr>
          <p:cNvPicPr>
            <a:picLocks noChangeAspect="1"/>
          </p:cNvPicPr>
          <p:nvPr/>
        </p:nvPicPr>
        <p:blipFill>
          <a:blip r:embed="rId2"/>
          <a:stretch>
            <a:fillRect/>
          </a:stretch>
        </p:blipFill>
        <p:spPr>
          <a:xfrm>
            <a:off x="8207782" y="3605348"/>
            <a:ext cx="3024098" cy="3046367"/>
          </a:xfrm>
          <a:prstGeom prst="rect">
            <a:avLst/>
          </a:prstGeom>
        </p:spPr>
      </p:pic>
      <p:sp>
        <p:nvSpPr>
          <p:cNvPr id="2" name="Title 1">
            <a:extLst>
              <a:ext uri="{FF2B5EF4-FFF2-40B4-BE49-F238E27FC236}">
                <a16:creationId xmlns:a16="http://schemas.microsoft.com/office/drawing/2014/main" id="{3EDBB778-8A18-4A8B-8B8D-F0DEA92131C5}"/>
              </a:ext>
            </a:extLst>
          </p:cNvPr>
          <p:cNvSpPr>
            <a:spLocks noGrp="1"/>
          </p:cNvSpPr>
          <p:nvPr>
            <p:ph type="title"/>
          </p:nvPr>
        </p:nvSpPr>
        <p:spPr/>
        <p:txBody>
          <a:bodyPr/>
          <a:lstStyle/>
          <a:p>
            <a:r>
              <a:rPr lang="en-US" dirty="0"/>
              <a:t>Software Defined Radio (cont’d)</a:t>
            </a:r>
          </a:p>
        </p:txBody>
      </p:sp>
      <p:sp>
        <p:nvSpPr>
          <p:cNvPr id="3" name="Content Placeholder 2">
            <a:extLst>
              <a:ext uri="{FF2B5EF4-FFF2-40B4-BE49-F238E27FC236}">
                <a16:creationId xmlns:a16="http://schemas.microsoft.com/office/drawing/2014/main" id="{790D3B28-F8E9-4335-9476-A49A224F88BC}"/>
              </a:ext>
            </a:extLst>
          </p:cNvPr>
          <p:cNvSpPr>
            <a:spLocks noGrp="1"/>
          </p:cNvSpPr>
          <p:nvPr>
            <p:ph idx="1"/>
          </p:nvPr>
        </p:nvSpPr>
        <p:spPr/>
        <p:txBody>
          <a:bodyPr>
            <a:normAutofit lnSpcReduction="10000"/>
          </a:bodyPr>
          <a:lstStyle/>
          <a:p>
            <a:r>
              <a:rPr lang="en-US" dirty="0" err="1"/>
              <a:t>SoapyMultiSDR</a:t>
            </a:r>
            <a:r>
              <a:rPr lang="en-US" dirty="0"/>
              <a:t> - Multi-device support module for </a:t>
            </a:r>
            <a:r>
              <a:rPr lang="en-US" dirty="0" err="1"/>
              <a:t>SoapySDR</a:t>
            </a:r>
            <a:endParaRPr lang="en-US" dirty="0"/>
          </a:p>
          <a:p>
            <a:r>
              <a:rPr lang="en-US" dirty="0" err="1"/>
              <a:t>SoapyNetSDR</a:t>
            </a:r>
            <a:r>
              <a:rPr lang="en-US" dirty="0"/>
              <a:t> - Soapy SDR module for </a:t>
            </a:r>
            <a:r>
              <a:rPr lang="en-US" dirty="0" err="1"/>
              <a:t>NetSDR</a:t>
            </a:r>
            <a:r>
              <a:rPr lang="en-US" dirty="0"/>
              <a:t> protocol</a:t>
            </a:r>
          </a:p>
          <a:p>
            <a:r>
              <a:rPr lang="en-US" dirty="0" err="1"/>
              <a:t>SoapyRemote</a:t>
            </a:r>
            <a:r>
              <a:rPr lang="en-US" dirty="0"/>
              <a:t> - Use any Soapy SDR remotely</a:t>
            </a:r>
          </a:p>
          <a:p>
            <a:r>
              <a:rPr lang="en-US" dirty="0" err="1"/>
              <a:t>SoapyRTLSDR</a:t>
            </a:r>
            <a:r>
              <a:rPr lang="en-US" dirty="0"/>
              <a:t> - Soapy SDR module for RTL SDR USB dongle</a:t>
            </a:r>
          </a:p>
          <a:p>
            <a:r>
              <a:rPr lang="en-US" dirty="0" err="1"/>
              <a:t>SoapySDR</a:t>
            </a:r>
            <a:r>
              <a:rPr lang="en-US" dirty="0"/>
              <a:t> - Vendor and platform neutral SDR support library</a:t>
            </a:r>
          </a:p>
          <a:p>
            <a:r>
              <a:rPr lang="en-US" dirty="0" err="1"/>
              <a:t>SoapySDRPlay</a:t>
            </a:r>
            <a:r>
              <a:rPr lang="en-US" dirty="0"/>
              <a:t> - Soapy SDR module for </a:t>
            </a:r>
            <a:r>
              <a:rPr lang="en-US" dirty="0" err="1"/>
              <a:t>SDRPlay</a:t>
            </a:r>
            <a:endParaRPr lang="en-US" dirty="0"/>
          </a:p>
          <a:p>
            <a:r>
              <a:rPr lang="en-US" dirty="0"/>
              <a:t>Support for RTL-SDR</a:t>
            </a:r>
          </a:p>
          <a:p>
            <a:r>
              <a:rPr lang="en-US" dirty="0"/>
              <a:t>Support for </a:t>
            </a:r>
            <a:r>
              <a:rPr lang="en-US" dirty="0" err="1"/>
              <a:t>SDRPlay</a:t>
            </a:r>
            <a:r>
              <a:rPr lang="en-US" dirty="0"/>
              <a:t> SDR</a:t>
            </a:r>
          </a:p>
          <a:p>
            <a:r>
              <a:rPr lang="en-US" dirty="0"/>
              <a:t>Support for </a:t>
            </a:r>
            <a:r>
              <a:rPr lang="en-US" dirty="0" err="1"/>
              <a:t>HackRF</a:t>
            </a:r>
            <a:r>
              <a:rPr lang="en-US" dirty="0"/>
              <a:t> SDR</a:t>
            </a:r>
          </a:p>
        </p:txBody>
      </p:sp>
    </p:spTree>
    <p:extLst>
      <p:ext uri="{BB962C8B-B14F-4D97-AF65-F5344CB8AC3E}">
        <p14:creationId xmlns:p14="http://schemas.microsoft.com/office/powerpoint/2010/main" val="1420838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47756-8FE0-434E-B60F-70B170C768A0}"/>
              </a:ext>
            </a:extLst>
          </p:cNvPr>
          <p:cNvSpPr>
            <a:spLocks noGrp="1"/>
          </p:cNvSpPr>
          <p:nvPr>
            <p:ph type="title"/>
          </p:nvPr>
        </p:nvSpPr>
        <p:spPr/>
        <p:txBody>
          <a:bodyPr/>
          <a:lstStyle/>
          <a:p>
            <a:r>
              <a:rPr lang="en-US" dirty="0"/>
              <a:t>APRS Applications</a:t>
            </a:r>
          </a:p>
        </p:txBody>
      </p:sp>
      <p:sp>
        <p:nvSpPr>
          <p:cNvPr id="3" name="Content Placeholder 2">
            <a:extLst>
              <a:ext uri="{FF2B5EF4-FFF2-40B4-BE49-F238E27FC236}">
                <a16:creationId xmlns:a16="http://schemas.microsoft.com/office/drawing/2014/main" id="{0B1A1A86-649C-4673-A682-F891E932B9F7}"/>
              </a:ext>
            </a:extLst>
          </p:cNvPr>
          <p:cNvSpPr>
            <a:spLocks noGrp="1"/>
          </p:cNvSpPr>
          <p:nvPr>
            <p:ph idx="1"/>
          </p:nvPr>
        </p:nvSpPr>
        <p:spPr/>
        <p:txBody>
          <a:bodyPr/>
          <a:lstStyle/>
          <a:p>
            <a:r>
              <a:rPr lang="en-US" dirty="0" err="1"/>
              <a:t>Xastir</a:t>
            </a:r>
            <a:r>
              <a:rPr lang="en-US" dirty="0"/>
              <a:t> - APRS GUI client / Digipeater / </a:t>
            </a:r>
            <a:r>
              <a:rPr lang="en-US" dirty="0" err="1"/>
              <a:t>Igate</a:t>
            </a:r>
            <a:endParaRPr lang="en-US" dirty="0"/>
          </a:p>
          <a:p>
            <a:r>
              <a:rPr lang="en-US" dirty="0"/>
              <a:t>YAAC - Yet Another APRS Client</a:t>
            </a:r>
          </a:p>
          <a:p>
            <a:r>
              <a:rPr lang="en-US" dirty="0" err="1"/>
              <a:t>DireWolf</a:t>
            </a:r>
            <a:r>
              <a:rPr lang="en-US" dirty="0"/>
              <a:t> - Software "soundcard" AX.25 packet modem/TNC and APRS encoder/decoder</a:t>
            </a:r>
          </a:p>
          <a:p>
            <a:r>
              <a:rPr lang="en-US" dirty="0" err="1"/>
              <a:t>aprsdigi</a:t>
            </a:r>
            <a:r>
              <a:rPr lang="en-US" dirty="0"/>
              <a:t> - digipeater for APRS</a:t>
            </a:r>
          </a:p>
          <a:p>
            <a:r>
              <a:rPr lang="en-US" dirty="0" err="1"/>
              <a:t>aprx</a:t>
            </a:r>
            <a:r>
              <a:rPr lang="en-US" dirty="0"/>
              <a:t> - APRS Digipeater and </a:t>
            </a:r>
            <a:r>
              <a:rPr lang="en-US" dirty="0" err="1"/>
              <a:t>iGate</a:t>
            </a:r>
            <a:endParaRPr lang="en-US" dirty="0"/>
          </a:p>
          <a:p>
            <a:r>
              <a:rPr lang="en-US" dirty="0" err="1"/>
              <a:t>soundmodem</a:t>
            </a:r>
            <a:r>
              <a:rPr lang="en-US" dirty="0"/>
              <a:t> - Sound Card Amateur Packet Radio Modems</a:t>
            </a:r>
          </a:p>
        </p:txBody>
      </p:sp>
    </p:spTree>
    <p:extLst>
      <p:ext uri="{BB962C8B-B14F-4D97-AF65-F5344CB8AC3E}">
        <p14:creationId xmlns:p14="http://schemas.microsoft.com/office/powerpoint/2010/main" val="3008135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987C7-452C-4FA5-8ABE-0748C06B7819}"/>
              </a:ext>
            </a:extLst>
          </p:cNvPr>
          <p:cNvSpPr>
            <a:spLocks noGrp="1"/>
          </p:cNvSpPr>
          <p:nvPr>
            <p:ph type="title"/>
          </p:nvPr>
        </p:nvSpPr>
        <p:spPr/>
        <p:txBody>
          <a:bodyPr/>
          <a:lstStyle/>
          <a:p>
            <a:r>
              <a:rPr lang="en-US" dirty="0"/>
              <a:t>Logging Applications</a:t>
            </a:r>
          </a:p>
        </p:txBody>
      </p:sp>
      <p:sp>
        <p:nvSpPr>
          <p:cNvPr id="3" name="Content Placeholder 2">
            <a:extLst>
              <a:ext uri="{FF2B5EF4-FFF2-40B4-BE49-F238E27FC236}">
                <a16:creationId xmlns:a16="http://schemas.microsoft.com/office/drawing/2014/main" id="{E5EF7898-0EE8-403E-A807-B7FF84DC5B6D}"/>
              </a:ext>
            </a:extLst>
          </p:cNvPr>
          <p:cNvSpPr>
            <a:spLocks noGrp="1"/>
          </p:cNvSpPr>
          <p:nvPr>
            <p:ph idx="1"/>
          </p:nvPr>
        </p:nvSpPr>
        <p:spPr/>
        <p:txBody>
          <a:bodyPr>
            <a:normAutofit lnSpcReduction="10000"/>
          </a:bodyPr>
          <a:lstStyle/>
          <a:p>
            <a:r>
              <a:rPr lang="en-US" dirty="0" err="1"/>
              <a:t>TrustedQSL</a:t>
            </a:r>
            <a:r>
              <a:rPr lang="en-US" dirty="0"/>
              <a:t> - </a:t>
            </a:r>
            <a:r>
              <a:rPr lang="en-US" dirty="0" err="1"/>
              <a:t>LotW</a:t>
            </a:r>
            <a:r>
              <a:rPr lang="en-US" dirty="0"/>
              <a:t> client</a:t>
            </a:r>
          </a:p>
          <a:p>
            <a:r>
              <a:rPr lang="en-US" dirty="0" err="1"/>
              <a:t>CQRlog</a:t>
            </a:r>
            <a:r>
              <a:rPr lang="en-US" dirty="0"/>
              <a:t> - Ham Radio Logging Application</a:t>
            </a:r>
          </a:p>
          <a:p>
            <a:r>
              <a:rPr lang="en-US" dirty="0" err="1"/>
              <a:t>PyQSO</a:t>
            </a:r>
            <a:r>
              <a:rPr lang="en-US" dirty="0"/>
              <a:t> - Logging software (written in Python)</a:t>
            </a:r>
          </a:p>
          <a:p>
            <a:r>
              <a:rPr lang="en-US" dirty="0" err="1"/>
              <a:t>klog</a:t>
            </a:r>
            <a:r>
              <a:rPr lang="en-US" dirty="0"/>
              <a:t> - The Ham Radio Logging program</a:t>
            </a:r>
          </a:p>
          <a:p>
            <a:r>
              <a:rPr lang="en-US" dirty="0" err="1"/>
              <a:t>tlf</a:t>
            </a:r>
            <a:r>
              <a:rPr lang="en-US" dirty="0"/>
              <a:t> - console based ham radio contest logger</a:t>
            </a:r>
          </a:p>
          <a:p>
            <a:r>
              <a:rPr lang="en-US" dirty="0"/>
              <a:t>tucnak2 - VHF/UHF/SHF </a:t>
            </a:r>
            <a:r>
              <a:rPr lang="en-US" dirty="0" err="1"/>
              <a:t>Hamradio</a:t>
            </a:r>
            <a:r>
              <a:rPr lang="en-US" dirty="0"/>
              <a:t> contest log version 2</a:t>
            </a:r>
          </a:p>
          <a:p>
            <a:r>
              <a:rPr lang="en-US" dirty="0" err="1"/>
              <a:t>twlog</a:t>
            </a:r>
            <a:r>
              <a:rPr lang="en-US" dirty="0"/>
              <a:t> - basic logging program for ham radio</a:t>
            </a:r>
          </a:p>
          <a:p>
            <a:r>
              <a:rPr lang="en-US" dirty="0"/>
              <a:t>wsjtx_to_n3fjp - Logging adapter to allow WSJT-X to log to N3FJP</a:t>
            </a:r>
          </a:p>
          <a:p>
            <a:r>
              <a:rPr lang="en-US" dirty="0" err="1"/>
              <a:t>xlog</a:t>
            </a:r>
            <a:r>
              <a:rPr lang="en-US" dirty="0"/>
              <a:t> - GTK+ Logging program for </a:t>
            </a:r>
            <a:r>
              <a:rPr lang="en-US" dirty="0" err="1"/>
              <a:t>Hamradio</a:t>
            </a:r>
            <a:r>
              <a:rPr lang="en-US" dirty="0"/>
              <a:t> Operators</a:t>
            </a:r>
          </a:p>
        </p:txBody>
      </p:sp>
    </p:spTree>
    <p:extLst>
      <p:ext uri="{BB962C8B-B14F-4D97-AF65-F5344CB8AC3E}">
        <p14:creationId xmlns:p14="http://schemas.microsoft.com/office/powerpoint/2010/main" val="3623039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2DC5E-FE02-44C2-9391-22AA2E177D2C}"/>
              </a:ext>
            </a:extLst>
          </p:cNvPr>
          <p:cNvSpPr>
            <a:spLocks noGrp="1"/>
          </p:cNvSpPr>
          <p:nvPr>
            <p:ph type="title"/>
          </p:nvPr>
        </p:nvSpPr>
        <p:spPr/>
        <p:txBody>
          <a:bodyPr/>
          <a:lstStyle/>
          <a:p>
            <a:r>
              <a:rPr lang="en-US" dirty="0" err="1"/>
              <a:t>WinLink</a:t>
            </a:r>
            <a:r>
              <a:rPr lang="en-US" dirty="0"/>
              <a:t> Applications</a:t>
            </a:r>
          </a:p>
        </p:txBody>
      </p:sp>
      <p:sp>
        <p:nvSpPr>
          <p:cNvPr id="3" name="Content Placeholder 2">
            <a:extLst>
              <a:ext uri="{FF2B5EF4-FFF2-40B4-BE49-F238E27FC236}">
                <a16:creationId xmlns:a16="http://schemas.microsoft.com/office/drawing/2014/main" id="{D9167BE0-67CA-430B-90DB-C164E4F68A72}"/>
              </a:ext>
            </a:extLst>
          </p:cNvPr>
          <p:cNvSpPr>
            <a:spLocks noGrp="1"/>
          </p:cNvSpPr>
          <p:nvPr>
            <p:ph idx="1"/>
          </p:nvPr>
        </p:nvSpPr>
        <p:spPr/>
        <p:txBody>
          <a:bodyPr/>
          <a:lstStyle/>
          <a:p>
            <a:r>
              <a:rPr lang="en-US" dirty="0"/>
              <a:t>Pat </a:t>
            </a:r>
            <a:r>
              <a:rPr lang="en-US" dirty="0" err="1"/>
              <a:t>WinLink</a:t>
            </a:r>
            <a:r>
              <a:rPr lang="en-US" dirty="0"/>
              <a:t> - </a:t>
            </a:r>
            <a:r>
              <a:rPr lang="en-US" dirty="0" err="1"/>
              <a:t>WinLink</a:t>
            </a:r>
            <a:r>
              <a:rPr lang="en-US" dirty="0"/>
              <a:t> for Raspberry Pi (and other platforms)</a:t>
            </a:r>
          </a:p>
          <a:p>
            <a:r>
              <a:rPr lang="en-US" dirty="0"/>
              <a:t>ARDOP support for Pat </a:t>
            </a:r>
            <a:r>
              <a:rPr lang="en-US" dirty="0" err="1"/>
              <a:t>WinLink</a:t>
            </a:r>
            <a:endParaRPr lang="en-US" dirty="0"/>
          </a:p>
          <a:p>
            <a:r>
              <a:rPr lang="en-US" dirty="0"/>
              <a:t>ARDOP-GUI - Provides graphical representation of ARDOP connections</a:t>
            </a:r>
          </a:p>
          <a:p>
            <a:r>
              <a:rPr lang="en-US" dirty="0"/>
              <a:t>Find ARDOP - Retrieves local ARDOP sources by KM4ACK</a:t>
            </a:r>
          </a:p>
          <a:p>
            <a:r>
              <a:rPr lang="en-US" dirty="0"/>
              <a:t>AX25 support for Pat </a:t>
            </a:r>
            <a:r>
              <a:rPr lang="en-US" dirty="0" err="1"/>
              <a:t>WinLink</a:t>
            </a:r>
            <a:endParaRPr lang="en-US" dirty="0"/>
          </a:p>
          <a:p>
            <a:r>
              <a:rPr lang="en-US" dirty="0"/>
              <a:t>PMON - a PACTOR® Monitoring Utility for Linux</a:t>
            </a:r>
          </a:p>
        </p:txBody>
      </p:sp>
    </p:spTree>
    <p:extLst>
      <p:ext uri="{BB962C8B-B14F-4D97-AF65-F5344CB8AC3E}">
        <p14:creationId xmlns:p14="http://schemas.microsoft.com/office/powerpoint/2010/main" val="3034966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1D7179B-FF7C-482F-B3D9-2BE9ED1139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10300" cy="6858000"/>
          </a:xfrm>
          <a:custGeom>
            <a:avLst/>
            <a:gdLst>
              <a:gd name="connsiteX0" fmla="*/ 0 w 6210300"/>
              <a:gd name="connsiteY0" fmla="*/ 0 h 6858000"/>
              <a:gd name="connsiteX1" fmla="*/ 2628900 w 6210300"/>
              <a:gd name="connsiteY1" fmla="*/ 0 h 6858000"/>
              <a:gd name="connsiteX2" fmla="*/ 3034146 w 6210300"/>
              <a:gd name="connsiteY2" fmla="*/ 0 h 6858000"/>
              <a:gd name="connsiteX3" fmla="*/ 6210300 w 6210300"/>
              <a:gd name="connsiteY3" fmla="*/ 6858000 h 6858000"/>
              <a:gd name="connsiteX4" fmla="*/ 2628900 w 6210300"/>
              <a:gd name="connsiteY4" fmla="*/ 6858000 h 6858000"/>
              <a:gd name="connsiteX5" fmla="*/ 0 w 62103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0300" h="6858000">
                <a:moveTo>
                  <a:pt x="0" y="0"/>
                </a:moveTo>
                <a:lnTo>
                  <a:pt x="2628900" y="0"/>
                </a:lnTo>
                <a:lnTo>
                  <a:pt x="3034146" y="0"/>
                </a:lnTo>
                <a:lnTo>
                  <a:pt x="6210300" y="6858000"/>
                </a:lnTo>
                <a:lnTo>
                  <a:pt x="26289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714B75F-1A27-46D9-9CD1-A12C971D0C62}"/>
              </a:ext>
            </a:extLst>
          </p:cNvPr>
          <p:cNvSpPr>
            <a:spLocks noGrp="1"/>
          </p:cNvSpPr>
          <p:nvPr>
            <p:ph type="title"/>
          </p:nvPr>
        </p:nvSpPr>
        <p:spPr>
          <a:xfrm>
            <a:off x="833002" y="365125"/>
            <a:ext cx="3973667" cy="5811837"/>
          </a:xfrm>
        </p:spPr>
        <p:txBody>
          <a:bodyPr>
            <a:normAutofit/>
          </a:bodyPr>
          <a:lstStyle/>
          <a:p>
            <a:r>
              <a:rPr lang="en-US">
                <a:solidFill>
                  <a:srgbClr val="FFFFFF"/>
                </a:solidFill>
              </a:rPr>
              <a:t>What is Raspberry Pi?</a:t>
            </a:r>
          </a:p>
        </p:txBody>
      </p:sp>
      <p:sp>
        <p:nvSpPr>
          <p:cNvPr id="3" name="Content Placeholder 2">
            <a:extLst>
              <a:ext uri="{FF2B5EF4-FFF2-40B4-BE49-F238E27FC236}">
                <a16:creationId xmlns:a16="http://schemas.microsoft.com/office/drawing/2014/main" id="{73E0BD72-3FEC-46F4-8FDE-DDC95397551D}"/>
              </a:ext>
            </a:extLst>
          </p:cNvPr>
          <p:cNvSpPr>
            <a:spLocks noGrp="1"/>
          </p:cNvSpPr>
          <p:nvPr>
            <p:ph idx="1"/>
          </p:nvPr>
        </p:nvSpPr>
        <p:spPr>
          <a:xfrm>
            <a:off x="5356927" y="365125"/>
            <a:ext cx="5996871" cy="5811837"/>
          </a:xfrm>
        </p:spPr>
        <p:txBody>
          <a:bodyPr anchor="ctr">
            <a:normAutofit/>
          </a:bodyPr>
          <a:lstStyle/>
          <a:p>
            <a:r>
              <a:rPr lang="en-US" sz="2000" dirty="0">
                <a:solidFill>
                  <a:srgbClr val="FFFFFF"/>
                </a:solidFill>
              </a:rPr>
              <a:t>It’s a computer.</a:t>
            </a:r>
          </a:p>
          <a:p>
            <a:pPr lvl="1"/>
            <a:r>
              <a:rPr lang="en-US" sz="2000" dirty="0">
                <a:solidFill>
                  <a:srgbClr val="FFFFFF"/>
                </a:solidFill>
              </a:rPr>
              <a:t>Small</a:t>
            </a:r>
          </a:p>
          <a:p>
            <a:pPr lvl="1"/>
            <a:r>
              <a:rPr lang="en-US" sz="2000" dirty="0">
                <a:solidFill>
                  <a:srgbClr val="FFFFFF"/>
                </a:solidFill>
              </a:rPr>
              <a:t>Inexpensive</a:t>
            </a:r>
          </a:p>
          <a:p>
            <a:pPr lvl="1"/>
            <a:r>
              <a:rPr lang="en-US" sz="2000" dirty="0">
                <a:solidFill>
                  <a:srgbClr val="FFFFFF"/>
                </a:solidFill>
              </a:rPr>
              <a:t>Powerful?</a:t>
            </a:r>
          </a:p>
          <a:p>
            <a:pPr lvl="2"/>
            <a:r>
              <a:rPr lang="en-US" dirty="0">
                <a:solidFill>
                  <a:srgbClr val="FFFFFF"/>
                </a:solidFill>
              </a:rPr>
              <a:t>Powerful enough, because</a:t>
            </a:r>
          </a:p>
          <a:p>
            <a:pPr lvl="2"/>
            <a:r>
              <a:rPr lang="en-US" dirty="0">
                <a:solidFill>
                  <a:srgbClr val="FFFFFF"/>
                </a:solidFill>
              </a:rPr>
              <a:t>LINUX</a:t>
            </a:r>
          </a:p>
        </p:txBody>
      </p:sp>
    </p:spTree>
    <p:extLst>
      <p:ext uri="{BB962C8B-B14F-4D97-AF65-F5344CB8AC3E}">
        <p14:creationId xmlns:p14="http://schemas.microsoft.com/office/powerpoint/2010/main" val="393999557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10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92C04-B6AA-4BBE-B167-4CADFD0F1C78}"/>
              </a:ext>
            </a:extLst>
          </p:cNvPr>
          <p:cNvSpPr>
            <a:spLocks noGrp="1"/>
          </p:cNvSpPr>
          <p:nvPr>
            <p:ph type="title"/>
          </p:nvPr>
        </p:nvSpPr>
        <p:spPr/>
        <p:txBody>
          <a:bodyPr/>
          <a:lstStyle/>
          <a:p>
            <a:r>
              <a:rPr lang="en-US" dirty="0"/>
              <a:t>Morse Code/CW Applications</a:t>
            </a:r>
          </a:p>
        </p:txBody>
      </p:sp>
      <p:sp>
        <p:nvSpPr>
          <p:cNvPr id="3" name="Content Placeholder 2">
            <a:extLst>
              <a:ext uri="{FF2B5EF4-FFF2-40B4-BE49-F238E27FC236}">
                <a16:creationId xmlns:a16="http://schemas.microsoft.com/office/drawing/2014/main" id="{36AF5A81-FFAA-43BE-BD0C-53446E9DEC4C}"/>
              </a:ext>
            </a:extLst>
          </p:cNvPr>
          <p:cNvSpPr>
            <a:spLocks noGrp="1"/>
          </p:cNvSpPr>
          <p:nvPr>
            <p:ph idx="1"/>
          </p:nvPr>
        </p:nvSpPr>
        <p:spPr/>
        <p:txBody>
          <a:bodyPr>
            <a:normAutofit/>
          </a:bodyPr>
          <a:lstStyle/>
          <a:p>
            <a:r>
              <a:rPr lang="en-US" dirty="0" err="1"/>
              <a:t>aldo</a:t>
            </a:r>
            <a:r>
              <a:rPr lang="en-US" dirty="0"/>
              <a:t> - Morse code training program</a:t>
            </a:r>
          </a:p>
          <a:p>
            <a:r>
              <a:rPr lang="en-US" dirty="0" err="1"/>
              <a:t>cw</a:t>
            </a:r>
            <a:r>
              <a:rPr lang="en-US" dirty="0"/>
              <a:t> - sound characters as Morse code on the soundcard or console speaker</a:t>
            </a:r>
          </a:p>
          <a:p>
            <a:r>
              <a:rPr lang="en-US" dirty="0" err="1"/>
              <a:t>cwcp</a:t>
            </a:r>
            <a:r>
              <a:rPr lang="en-US" dirty="0"/>
              <a:t> - Text based Morse tutor program</a:t>
            </a:r>
          </a:p>
          <a:p>
            <a:r>
              <a:rPr lang="en-US" dirty="0" err="1"/>
              <a:t>xcwcp</a:t>
            </a:r>
            <a:r>
              <a:rPr lang="en-US" dirty="0"/>
              <a:t> - Graphical Morse tutor program</a:t>
            </a:r>
          </a:p>
          <a:p>
            <a:r>
              <a:rPr lang="en-US" dirty="0" err="1"/>
              <a:t>cwdaemon</a:t>
            </a:r>
            <a:r>
              <a:rPr lang="en-US" dirty="0"/>
              <a:t> - </a:t>
            </a:r>
            <a:r>
              <a:rPr lang="en-US" dirty="0" err="1"/>
              <a:t>morse</a:t>
            </a:r>
            <a:r>
              <a:rPr lang="en-US" dirty="0"/>
              <a:t> daemon for the serial or parallel port</a:t>
            </a:r>
          </a:p>
          <a:p>
            <a:r>
              <a:rPr lang="en-US" dirty="0"/>
              <a:t>ebook2cw - convert </a:t>
            </a:r>
            <a:r>
              <a:rPr lang="en-US" dirty="0" err="1"/>
              <a:t>ebooks</a:t>
            </a:r>
            <a:r>
              <a:rPr lang="en-US" dirty="0"/>
              <a:t> to Morse MP3s/OGGs</a:t>
            </a:r>
          </a:p>
          <a:p>
            <a:r>
              <a:rPr lang="en-US" dirty="0"/>
              <a:t>ebook2cwgui - GUI for ebook2cw</a:t>
            </a:r>
          </a:p>
        </p:txBody>
      </p:sp>
    </p:spTree>
    <p:extLst>
      <p:ext uri="{BB962C8B-B14F-4D97-AF65-F5344CB8AC3E}">
        <p14:creationId xmlns:p14="http://schemas.microsoft.com/office/powerpoint/2010/main" val="1510427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2FB21-6226-45BB-9B32-A07BF3EF8E8A}"/>
              </a:ext>
            </a:extLst>
          </p:cNvPr>
          <p:cNvSpPr>
            <a:spLocks noGrp="1"/>
          </p:cNvSpPr>
          <p:nvPr>
            <p:ph type="title"/>
          </p:nvPr>
        </p:nvSpPr>
        <p:spPr/>
        <p:txBody>
          <a:bodyPr/>
          <a:lstStyle/>
          <a:p>
            <a:r>
              <a:rPr lang="en-US" dirty="0"/>
              <a:t>Morse Code/CW Applications (cont’d)</a:t>
            </a:r>
          </a:p>
        </p:txBody>
      </p:sp>
      <p:sp>
        <p:nvSpPr>
          <p:cNvPr id="3" name="Content Placeholder 2">
            <a:extLst>
              <a:ext uri="{FF2B5EF4-FFF2-40B4-BE49-F238E27FC236}">
                <a16:creationId xmlns:a16="http://schemas.microsoft.com/office/drawing/2014/main" id="{35A00170-EC27-4C39-9B47-68D378184A35}"/>
              </a:ext>
            </a:extLst>
          </p:cNvPr>
          <p:cNvSpPr>
            <a:spLocks noGrp="1"/>
          </p:cNvSpPr>
          <p:nvPr>
            <p:ph idx="1"/>
          </p:nvPr>
        </p:nvSpPr>
        <p:spPr/>
        <p:txBody>
          <a:bodyPr/>
          <a:lstStyle/>
          <a:p>
            <a:r>
              <a:rPr lang="en-US" dirty="0" err="1"/>
              <a:t>morse</a:t>
            </a:r>
            <a:r>
              <a:rPr lang="en-US" dirty="0"/>
              <a:t> - training program about </a:t>
            </a:r>
            <a:r>
              <a:rPr lang="en-US" dirty="0" err="1"/>
              <a:t>morse</a:t>
            </a:r>
            <a:r>
              <a:rPr lang="en-US" dirty="0"/>
              <a:t>-code for aspiring radio hams</a:t>
            </a:r>
          </a:p>
          <a:p>
            <a:r>
              <a:rPr lang="en-US" dirty="0"/>
              <a:t>morse2ascii - tool for decoding the </a:t>
            </a:r>
            <a:r>
              <a:rPr lang="en-US" dirty="0" err="1"/>
              <a:t>morse</a:t>
            </a:r>
            <a:r>
              <a:rPr lang="en-US" dirty="0"/>
              <a:t> codes from a PCM WAV file</a:t>
            </a:r>
          </a:p>
          <a:p>
            <a:r>
              <a:rPr lang="en-US" dirty="0" err="1"/>
              <a:t>morsegen</a:t>
            </a:r>
            <a:r>
              <a:rPr lang="en-US" dirty="0"/>
              <a:t> - convert file to ASCII </a:t>
            </a:r>
            <a:r>
              <a:rPr lang="en-US" dirty="0" err="1"/>
              <a:t>morse</a:t>
            </a:r>
            <a:r>
              <a:rPr lang="en-US" dirty="0"/>
              <a:t> code</a:t>
            </a:r>
          </a:p>
          <a:p>
            <a:r>
              <a:rPr lang="en-US" dirty="0" err="1"/>
              <a:t>qrq</a:t>
            </a:r>
            <a:r>
              <a:rPr lang="en-US" dirty="0"/>
              <a:t> - High speed Morse telegraphy trainer</a:t>
            </a:r>
          </a:p>
          <a:p>
            <a:r>
              <a:rPr lang="en-US" dirty="0" err="1"/>
              <a:t>twcw</a:t>
            </a:r>
            <a:r>
              <a:rPr lang="en-US" dirty="0"/>
              <a:t> - sends </a:t>
            </a:r>
            <a:r>
              <a:rPr lang="en-US" dirty="0" err="1"/>
              <a:t>morse</a:t>
            </a:r>
            <a:r>
              <a:rPr lang="en-US" dirty="0"/>
              <a:t> code via the sound card or serial card (Needs RTC installed)</a:t>
            </a:r>
          </a:p>
          <a:p>
            <a:r>
              <a:rPr lang="en-US" dirty="0" err="1"/>
              <a:t>xdemorse</a:t>
            </a:r>
            <a:r>
              <a:rPr lang="en-US" dirty="0"/>
              <a:t> - decode Morse signals to text</a:t>
            </a:r>
          </a:p>
          <a:p>
            <a:r>
              <a:rPr lang="en-US" dirty="0" err="1"/>
              <a:t>rscw</a:t>
            </a:r>
            <a:r>
              <a:rPr lang="en-US" dirty="0"/>
              <a:t> - Receive CW through Soundcard</a:t>
            </a:r>
          </a:p>
        </p:txBody>
      </p:sp>
    </p:spTree>
    <p:extLst>
      <p:ext uri="{BB962C8B-B14F-4D97-AF65-F5344CB8AC3E}">
        <p14:creationId xmlns:p14="http://schemas.microsoft.com/office/powerpoint/2010/main" val="803320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799102-8B4B-4080-AF98-C7AB0E4551EB}"/>
              </a:ext>
            </a:extLst>
          </p:cNvPr>
          <p:cNvPicPr>
            <a:picLocks noChangeAspect="1"/>
          </p:cNvPicPr>
          <p:nvPr/>
        </p:nvPicPr>
        <p:blipFill rotWithShape="1">
          <a:blip r:embed="rId2"/>
          <a:srcRect b="3746"/>
          <a:stretch/>
        </p:blipFill>
        <p:spPr>
          <a:xfrm>
            <a:off x="0" y="0"/>
            <a:ext cx="12192000" cy="6601097"/>
          </a:xfrm>
          <a:prstGeom prst="rect">
            <a:avLst/>
          </a:prstGeom>
        </p:spPr>
      </p:pic>
    </p:spTree>
    <p:extLst>
      <p:ext uri="{BB962C8B-B14F-4D97-AF65-F5344CB8AC3E}">
        <p14:creationId xmlns:p14="http://schemas.microsoft.com/office/powerpoint/2010/main" val="159457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8A8A0C-3684-44E3-843F-70C04D16F15D}"/>
              </a:ext>
            </a:extLst>
          </p:cNvPr>
          <p:cNvPicPr>
            <a:picLocks noChangeAspect="1"/>
          </p:cNvPicPr>
          <p:nvPr/>
        </p:nvPicPr>
        <p:blipFill rotWithShape="1">
          <a:blip r:embed="rId2"/>
          <a:srcRect t="3161" b="4055"/>
          <a:stretch/>
        </p:blipFill>
        <p:spPr>
          <a:xfrm>
            <a:off x="0" y="0"/>
            <a:ext cx="12192000" cy="6363093"/>
          </a:xfrm>
          <a:prstGeom prst="rect">
            <a:avLst/>
          </a:prstGeom>
        </p:spPr>
      </p:pic>
    </p:spTree>
    <p:extLst>
      <p:ext uri="{BB962C8B-B14F-4D97-AF65-F5344CB8AC3E}">
        <p14:creationId xmlns:p14="http://schemas.microsoft.com/office/powerpoint/2010/main" val="4022521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FBEE6A-FF8B-4510-A99F-EEFC4625AB08}"/>
              </a:ext>
            </a:extLst>
          </p:cNvPr>
          <p:cNvPicPr>
            <a:picLocks noChangeAspect="1"/>
          </p:cNvPicPr>
          <p:nvPr/>
        </p:nvPicPr>
        <p:blipFill rotWithShape="1">
          <a:blip r:embed="rId2"/>
          <a:srcRect l="18401" t="16434" r="9825" b="10542"/>
          <a:stretch/>
        </p:blipFill>
        <p:spPr>
          <a:xfrm>
            <a:off x="0" y="0"/>
            <a:ext cx="12192000" cy="6858000"/>
          </a:xfrm>
          <a:prstGeom prst="rect">
            <a:avLst/>
          </a:prstGeom>
        </p:spPr>
      </p:pic>
    </p:spTree>
    <p:extLst>
      <p:ext uri="{BB962C8B-B14F-4D97-AF65-F5344CB8AC3E}">
        <p14:creationId xmlns:p14="http://schemas.microsoft.com/office/powerpoint/2010/main" val="4002100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2D49F5F-AB4C-44D0-B77C-9CD5B106F030}"/>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The bottom line</a:t>
            </a:r>
          </a:p>
        </p:txBody>
      </p:sp>
      <p:sp>
        <p:nvSpPr>
          <p:cNvPr id="5" name="Title 1">
            <a:extLst>
              <a:ext uri="{FF2B5EF4-FFF2-40B4-BE49-F238E27FC236}">
                <a16:creationId xmlns:a16="http://schemas.microsoft.com/office/drawing/2014/main" id="{0ECD42AE-5829-4548-B872-F1B5FC521322}"/>
              </a:ext>
            </a:extLst>
          </p:cNvPr>
          <p:cNvSpPr txBox="1">
            <a:spLocks/>
          </p:cNvSpPr>
          <p:nvPr/>
        </p:nvSpPr>
        <p:spPr>
          <a:xfrm>
            <a:off x="674237" y="4170501"/>
            <a:ext cx="3657600" cy="1525597"/>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1000"/>
              </a:spcBef>
            </a:pPr>
            <a:r>
              <a:rPr lang="en-US" sz="2000" kern="1200">
                <a:solidFill>
                  <a:srgbClr val="FFFFFF"/>
                </a:solidFill>
                <a:latin typeface="+mn-lt"/>
                <a:ea typeface="+mn-ea"/>
                <a:cs typeface="+mn-cs"/>
              </a:rPr>
              <a:t>Free software, meet cheap hardware!</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Picture 1" descr="A screenshot of a computer screen&#10;&#10;Description automatically generated">
            <a:extLst>
              <a:ext uri="{FF2B5EF4-FFF2-40B4-BE49-F238E27FC236}">
                <a16:creationId xmlns:a16="http://schemas.microsoft.com/office/drawing/2014/main" id="{9D038A7C-C423-47B3-9AC6-561C5D464A66}"/>
              </a:ext>
            </a:extLst>
          </p:cNvPr>
          <p:cNvPicPr>
            <a:picLocks noChangeAspect="1"/>
          </p:cNvPicPr>
          <p:nvPr/>
        </p:nvPicPr>
        <p:blipFill rotWithShape="1">
          <a:blip r:embed="rId2"/>
          <a:srcRect l="28169" t="24031" r="29622" b="24961"/>
          <a:stretch/>
        </p:blipFill>
        <p:spPr>
          <a:xfrm>
            <a:off x="5153822" y="1205554"/>
            <a:ext cx="6553545" cy="4454834"/>
          </a:xfrm>
          <a:prstGeom prst="rect">
            <a:avLst/>
          </a:prstGeom>
        </p:spPr>
      </p:pic>
    </p:spTree>
    <p:extLst>
      <p:ext uri="{BB962C8B-B14F-4D97-AF65-F5344CB8AC3E}">
        <p14:creationId xmlns:p14="http://schemas.microsoft.com/office/powerpoint/2010/main" val="2986441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8D1B7DA7-728C-46C9-848E-185F98609A8D}"/>
              </a:ext>
            </a:extLst>
          </p:cNvPr>
          <p:cNvPicPr>
            <a:picLocks noChangeAspect="1"/>
          </p:cNvPicPr>
          <p:nvPr/>
        </p:nvPicPr>
        <p:blipFill rotWithShape="1">
          <a:blip r:embed="rId2"/>
          <a:srcRect t="6186" b="1309"/>
          <a:stretch/>
        </p:blipFill>
        <p:spPr>
          <a:xfrm>
            <a:off x="-1" y="0"/>
            <a:ext cx="12183679" cy="6858000"/>
          </a:xfrm>
          <a:prstGeom prst="rect">
            <a:avLst/>
          </a:prstGeom>
        </p:spPr>
      </p:pic>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74241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ABCB1A-D3BA-48A1-B5DB-9C818E3595B1}"/>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You can look.  And touch.</a:t>
            </a:r>
          </a:p>
        </p:txBody>
      </p:sp>
      <p:pic>
        <p:nvPicPr>
          <p:cNvPr id="6" name="Picture 5" descr="A circuit board&#10;&#10;Description automatically generated">
            <a:extLst>
              <a:ext uri="{FF2B5EF4-FFF2-40B4-BE49-F238E27FC236}">
                <a16:creationId xmlns:a16="http://schemas.microsoft.com/office/drawing/2014/main" id="{91237B94-0EAE-469A-BF36-A206889E7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045" y="1675227"/>
            <a:ext cx="7811909" cy="4394199"/>
          </a:xfrm>
          <a:prstGeom prst="rect">
            <a:avLst/>
          </a:prstGeom>
        </p:spPr>
      </p:pic>
    </p:spTree>
    <p:extLst>
      <p:ext uri="{BB962C8B-B14F-4D97-AF65-F5344CB8AC3E}">
        <p14:creationId xmlns:p14="http://schemas.microsoft.com/office/powerpoint/2010/main" val="1039493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EFA04F-A1FA-4810-BD7B-E7F07B2B1CFB}"/>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Raspberry Pi History</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E4B9BBD-C122-4033-8110-9E6FB535C0FC}"/>
              </a:ext>
            </a:extLst>
          </p:cNvPr>
          <p:cNvSpPr>
            <a:spLocks noGrp="1"/>
          </p:cNvSpPr>
          <p:nvPr>
            <p:ph idx="1"/>
          </p:nvPr>
        </p:nvSpPr>
        <p:spPr>
          <a:xfrm>
            <a:off x="4976031" y="963877"/>
            <a:ext cx="6377769" cy="4930246"/>
          </a:xfrm>
        </p:spPr>
        <p:txBody>
          <a:bodyPr anchor="ctr">
            <a:normAutofit/>
          </a:bodyPr>
          <a:lstStyle/>
          <a:p>
            <a:r>
              <a:rPr lang="en-US" sz="2200" dirty="0"/>
              <a:t>2006 – Raspberry Pi Foundation trustee </a:t>
            </a:r>
            <a:r>
              <a:rPr lang="en-US" sz="2200" dirty="0" err="1"/>
              <a:t>Eben</a:t>
            </a:r>
            <a:r>
              <a:rPr lang="en-US" sz="2200" dirty="0"/>
              <a:t> Upton assembled a group of teachers, academics, and computer enthusiasts to devise a computer to inspire children</a:t>
            </a:r>
          </a:p>
          <a:p>
            <a:r>
              <a:rPr lang="en-US" sz="2200" dirty="0"/>
              <a:t>2013 – Raspberry Pi 1 A released</a:t>
            </a:r>
          </a:p>
          <a:p>
            <a:r>
              <a:rPr lang="en-US" sz="2200" dirty="0"/>
              <a:t>2014 – Raspberry Pi 1 A+ and 1 B+ released</a:t>
            </a:r>
          </a:p>
          <a:p>
            <a:r>
              <a:rPr lang="en-US" sz="2200" dirty="0"/>
              <a:t>2015 – Raspberry Pi 2 B and Zero released</a:t>
            </a:r>
          </a:p>
          <a:p>
            <a:r>
              <a:rPr lang="en-US" sz="2200" dirty="0"/>
              <a:t>2016 – Raspberry Pi 3 B released</a:t>
            </a:r>
          </a:p>
          <a:p>
            <a:r>
              <a:rPr lang="en-US" sz="2200" dirty="0"/>
              <a:t>2017 – Raspberry Pi Zero W/WH released</a:t>
            </a:r>
          </a:p>
          <a:p>
            <a:r>
              <a:rPr lang="en-US" sz="2200" dirty="0"/>
              <a:t>2018 – Raspberry Pi 3 A+/B+ released</a:t>
            </a:r>
          </a:p>
          <a:p>
            <a:r>
              <a:rPr lang="en-US" sz="2200" dirty="0"/>
              <a:t>2019 – Raspberry Pi 4 B (1GB/2GB/4GB) released</a:t>
            </a:r>
          </a:p>
        </p:txBody>
      </p:sp>
    </p:spTree>
    <p:extLst>
      <p:ext uri="{BB962C8B-B14F-4D97-AF65-F5344CB8AC3E}">
        <p14:creationId xmlns:p14="http://schemas.microsoft.com/office/powerpoint/2010/main" val="166628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FD7C79-701F-40B9-B480-D93E94FAB596}"/>
              </a:ext>
            </a:extLst>
          </p:cNvPr>
          <p:cNvSpPr>
            <a:spLocks noGrp="1"/>
          </p:cNvSpPr>
          <p:nvPr>
            <p:ph type="title"/>
          </p:nvPr>
        </p:nvSpPr>
        <p:spPr>
          <a:xfrm>
            <a:off x="640079" y="2053641"/>
            <a:ext cx="3669161" cy="2760098"/>
          </a:xfrm>
        </p:spPr>
        <p:txBody>
          <a:bodyPr>
            <a:normAutofit/>
          </a:bodyPr>
          <a:lstStyle/>
          <a:p>
            <a:r>
              <a:rPr lang="en-US">
                <a:solidFill>
                  <a:srgbClr val="FFFFFF"/>
                </a:solidFill>
              </a:rPr>
              <a:t>Raspian and NOOBS</a:t>
            </a:r>
          </a:p>
        </p:txBody>
      </p:sp>
      <p:sp>
        <p:nvSpPr>
          <p:cNvPr id="3" name="Content Placeholder 2">
            <a:extLst>
              <a:ext uri="{FF2B5EF4-FFF2-40B4-BE49-F238E27FC236}">
                <a16:creationId xmlns:a16="http://schemas.microsoft.com/office/drawing/2014/main" id="{D640E5C1-6EC2-4926-9E16-7131D98E11EE}"/>
              </a:ext>
            </a:extLst>
          </p:cNvPr>
          <p:cNvSpPr>
            <a:spLocks noGrp="1"/>
          </p:cNvSpPr>
          <p:nvPr>
            <p:ph idx="1"/>
          </p:nvPr>
        </p:nvSpPr>
        <p:spPr>
          <a:xfrm>
            <a:off x="6090574" y="801866"/>
            <a:ext cx="5306084" cy="5230634"/>
          </a:xfrm>
        </p:spPr>
        <p:txBody>
          <a:bodyPr anchor="ctr">
            <a:normAutofit/>
          </a:bodyPr>
          <a:lstStyle/>
          <a:p>
            <a:r>
              <a:rPr lang="en-US" sz="2400">
                <a:solidFill>
                  <a:srgbClr val="000000"/>
                </a:solidFill>
              </a:rPr>
              <a:t>Ewww!  Linux?</a:t>
            </a:r>
          </a:p>
          <a:p>
            <a:pPr lvl="1"/>
            <a:r>
              <a:rPr lang="en-US">
                <a:solidFill>
                  <a:srgbClr val="000000"/>
                </a:solidFill>
              </a:rPr>
              <a:t>MacOS is Linux</a:t>
            </a:r>
          </a:p>
          <a:p>
            <a:pPr lvl="1"/>
            <a:r>
              <a:rPr lang="en-US">
                <a:solidFill>
                  <a:srgbClr val="000000"/>
                </a:solidFill>
              </a:rPr>
              <a:t>Android is Linux</a:t>
            </a:r>
          </a:p>
          <a:p>
            <a:pPr lvl="1"/>
            <a:r>
              <a:rPr lang="en-US">
                <a:solidFill>
                  <a:srgbClr val="000000"/>
                </a:solidFill>
              </a:rPr>
              <a:t>…Linux is your friend.</a:t>
            </a:r>
          </a:p>
          <a:p>
            <a:r>
              <a:rPr lang="en-US" sz="2400">
                <a:solidFill>
                  <a:srgbClr val="000000"/>
                </a:solidFill>
              </a:rPr>
              <a:t>NOOBS is Raspbian with common applications pre-installed</a:t>
            </a:r>
          </a:p>
          <a:p>
            <a:r>
              <a:rPr lang="en-US" sz="2400">
                <a:solidFill>
                  <a:srgbClr val="000000"/>
                </a:solidFill>
              </a:rPr>
              <a:t>Raspbian is Debian that runs on ARM processors </a:t>
            </a:r>
          </a:p>
          <a:p>
            <a:r>
              <a:rPr lang="en-US" sz="2400">
                <a:solidFill>
                  <a:srgbClr val="000000"/>
                </a:solidFill>
              </a:rPr>
              <a:t>Debian is awesome (Deb &amp; Ian wrote it)</a:t>
            </a:r>
          </a:p>
          <a:p>
            <a:r>
              <a:rPr lang="en-US" sz="2400">
                <a:solidFill>
                  <a:srgbClr val="000000"/>
                </a:solidFill>
              </a:rPr>
              <a:t>Debian is also the basis for Ubuntu, one of the most popular Linux distros on the planet</a:t>
            </a:r>
          </a:p>
        </p:txBody>
      </p:sp>
    </p:spTree>
    <p:extLst>
      <p:ext uri="{BB962C8B-B14F-4D97-AF65-F5344CB8AC3E}">
        <p14:creationId xmlns:p14="http://schemas.microsoft.com/office/powerpoint/2010/main" val="1070920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BCD25A-18F9-451B-BF94-FB9D14DFE9F2}"/>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a:solidFill>
                  <a:srgbClr val="FFFFFF"/>
                </a:solidFill>
                <a:latin typeface="+mj-lt"/>
                <a:ea typeface="+mj-ea"/>
                <a:cs typeface="+mj-cs"/>
              </a:rPr>
              <a:t>There is a version of Windows 10 that will work on a Raspberry Pi.</a:t>
            </a:r>
          </a:p>
        </p:txBody>
      </p:sp>
      <p:pic>
        <p:nvPicPr>
          <p:cNvPr id="1026" name="Picture 2" descr="Image result for not cool">
            <a:extLst>
              <a:ext uri="{FF2B5EF4-FFF2-40B4-BE49-F238E27FC236}">
                <a16:creationId xmlns:a16="http://schemas.microsoft.com/office/drawing/2014/main" id="{9E322CC9-C721-4DB2-910B-E65BAFA057D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90196" y="492573"/>
            <a:ext cx="5880796" cy="588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8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ED344-EDB9-4276-8B70-4C30AA21A54D}"/>
              </a:ext>
            </a:extLst>
          </p:cNvPr>
          <p:cNvSpPr>
            <a:spLocks noGrp="1"/>
          </p:cNvSpPr>
          <p:nvPr>
            <p:ph type="title"/>
          </p:nvPr>
        </p:nvSpPr>
        <p:spPr/>
        <p:txBody>
          <a:bodyPr/>
          <a:lstStyle/>
          <a:p>
            <a:r>
              <a:rPr lang="en-US" dirty="0"/>
              <a:t>Installing Software</a:t>
            </a:r>
          </a:p>
        </p:txBody>
      </p:sp>
      <p:sp>
        <p:nvSpPr>
          <p:cNvPr id="3" name="Content Placeholder 2">
            <a:extLst>
              <a:ext uri="{FF2B5EF4-FFF2-40B4-BE49-F238E27FC236}">
                <a16:creationId xmlns:a16="http://schemas.microsoft.com/office/drawing/2014/main" id="{1DC3FB45-F0ED-40F2-8993-3305BCB09A12}"/>
              </a:ext>
            </a:extLst>
          </p:cNvPr>
          <p:cNvSpPr>
            <a:spLocks noGrp="1"/>
          </p:cNvSpPr>
          <p:nvPr>
            <p:ph idx="1"/>
          </p:nvPr>
        </p:nvSpPr>
        <p:spPr/>
        <p:txBody>
          <a:bodyPr>
            <a:normAutofit fontScale="92500" lnSpcReduction="10000"/>
          </a:bodyPr>
          <a:lstStyle/>
          <a:p>
            <a:r>
              <a:rPr lang="en-US" dirty="0" err="1"/>
              <a:t>Raspian</a:t>
            </a:r>
            <a:r>
              <a:rPr lang="en-US" dirty="0"/>
              <a:t> has a built-in app store, called </a:t>
            </a:r>
            <a:r>
              <a:rPr lang="en-US" i="1" dirty="0"/>
              <a:t>apt</a:t>
            </a:r>
            <a:r>
              <a:rPr lang="en-US" dirty="0"/>
              <a:t>. (Advanced Package Tool)</a:t>
            </a:r>
          </a:p>
          <a:p>
            <a:r>
              <a:rPr lang="en-US" dirty="0"/>
              <a:t>Examples of commands:</a:t>
            </a:r>
          </a:p>
          <a:p>
            <a:pPr lvl="1"/>
            <a:r>
              <a:rPr lang="en-US" dirty="0" err="1"/>
              <a:t>sudo</a:t>
            </a:r>
            <a:r>
              <a:rPr lang="en-US" dirty="0"/>
              <a:t> apt-get update</a:t>
            </a:r>
          </a:p>
          <a:p>
            <a:pPr lvl="1"/>
            <a:r>
              <a:rPr lang="en-US" dirty="0" err="1"/>
              <a:t>sudo</a:t>
            </a:r>
            <a:r>
              <a:rPr lang="en-US" dirty="0"/>
              <a:t> apt-get upgrade</a:t>
            </a:r>
          </a:p>
          <a:p>
            <a:pPr lvl="2"/>
            <a:r>
              <a:rPr lang="en-US" dirty="0" err="1"/>
              <a:t>sudo</a:t>
            </a:r>
            <a:r>
              <a:rPr lang="en-US" dirty="0"/>
              <a:t> apt-get update &amp;&amp; apt-get upgrade –y</a:t>
            </a:r>
          </a:p>
          <a:p>
            <a:pPr lvl="1"/>
            <a:r>
              <a:rPr lang="en-US" dirty="0"/>
              <a:t>apt-cache </a:t>
            </a:r>
            <a:r>
              <a:rPr lang="en-US" dirty="0" err="1"/>
              <a:t>pkgnames</a:t>
            </a:r>
            <a:r>
              <a:rPr lang="en-US" dirty="0"/>
              <a:t> </a:t>
            </a:r>
            <a:r>
              <a:rPr lang="en-US" dirty="0" err="1"/>
              <a:t>fldigi</a:t>
            </a:r>
            <a:endParaRPr lang="en-US" dirty="0"/>
          </a:p>
          <a:p>
            <a:pPr lvl="2"/>
            <a:r>
              <a:rPr lang="en-US" dirty="0"/>
              <a:t>apt-cache </a:t>
            </a:r>
            <a:r>
              <a:rPr lang="en-US" dirty="0" err="1"/>
              <a:t>pkgnames</a:t>
            </a:r>
            <a:r>
              <a:rPr lang="en-US" dirty="0"/>
              <a:t> </a:t>
            </a:r>
            <a:r>
              <a:rPr lang="en-US" dirty="0" err="1"/>
              <a:t>fl</a:t>
            </a:r>
            <a:endParaRPr lang="en-US" dirty="0"/>
          </a:p>
          <a:p>
            <a:pPr lvl="1"/>
            <a:r>
              <a:rPr lang="en-US" dirty="0"/>
              <a:t>apt-cache search ham</a:t>
            </a:r>
          </a:p>
          <a:p>
            <a:pPr lvl="1"/>
            <a:r>
              <a:rPr lang="en-US" dirty="0" err="1"/>
              <a:t>sudo</a:t>
            </a:r>
            <a:r>
              <a:rPr lang="en-US" dirty="0"/>
              <a:t> apt-get install </a:t>
            </a:r>
            <a:r>
              <a:rPr lang="en-US" dirty="0" err="1"/>
              <a:t>fldigi</a:t>
            </a:r>
            <a:endParaRPr lang="en-US" dirty="0"/>
          </a:p>
          <a:p>
            <a:pPr lvl="1"/>
            <a:r>
              <a:rPr lang="en-US" dirty="0" err="1"/>
              <a:t>sudo</a:t>
            </a:r>
            <a:r>
              <a:rPr lang="en-US" dirty="0"/>
              <a:t> </a:t>
            </a:r>
            <a:r>
              <a:rPr lang="en-US" dirty="0" err="1"/>
              <a:t>su</a:t>
            </a:r>
            <a:r>
              <a:rPr lang="en-US" dirty="0"/>
              <a:t> (makes you “root” (admin) until you type “exit”)</a:t>
            </a:r>
          </a:p>
          <a:p>
            <a:pPr lvl="1"/>
            <a:r>
              <a:rPr lang="en-US" dirty="0"/>
              <a:t>nano is the (well, one of the) Notepad (text editor) of Linux </a:t>
            </a:r>
          </a:p>
          <a:p>
            <a:r>
              <a:rPr lang="en-US" dirty="0"/>
              <a:t>Don’t fear the command line; it’s not that hard</a:t>
            </a:r>
          </a:p>
        </p:txBody>
      </p:sp>
    </p:spTree>
    <p:extLst>
      <p:ext uri="{BB962C8B-B14F-4D97-AF65-F5344CB8AC3E}">
        <p14:creationId xmlns:p14="http://schemas.microsoft.com/office/powerpoint/2010/main" val="3543251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2CB197-68AB-41BD-B2F1-92D7163019E5}"/>
              </a:ext>
            </a:extLst>
          </p:cNvPr>
          <p:cNvPicPr>
            <a:picLocks noChangeAspect="1"/>
          </p:cNvPicPr>
          <p:nvPr/>
        </p:nvPicPr>
        <p:blipFill rotWithShape="1">
          <a:blip r:embed="rId2"/>
          <a:srcRect r="3768" b="3768"/>
          <a:stretch/>
        </p:blipFill>
        <p:spPr>
          <a:xfrm>
            <a:off x="1" y="0"/>
            <a:ext cx="12192000" cy="6858000"/>
          </a:xfrm>
          <a:prstGeom prst="rect">
            <a:avLst/>
          </a:prstGeom>
        </p:spPr>
      </p:pic>
    </p:spTree>
    <p:extLst>
      <p:ext uri="{BB962C8B-B14F-4D97-AF65-F5344CB8AC3E}">
        <p14:creationId xmlns:p14="http://schemas.microsoft.com/office/powerpoint/2010/main" val="8073707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TotalTime>
  <Words>1696</Words>
  <Application>Microsoft Office PowerPoint</Application>
  <PresentationFormat>Widescreen</PresentationFormat>
  <Paragraphs>201</Paragraphs>
  <Slides>36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Rockwell</vt:lpstr>
      <vt:lpstr>Office Theme</vt:lpstr>
      <vt:lpstr>Ham and Pi</vt:lpstr>
      <vt:lpstr>Please allow me to introduce myself…</vt:lpstr>
      <vt:lpstr>What is Raspberry Pi?</vt:lpstr>
      <vt:lpstr>You can look.  And touch.</vt:lpstr>
      <vt:lpstr>Raspberry Pi History</vt:lpstr>
      <vt:lpstr>Raspian and NOOBS</vt:lpstr>
      <vt:lpstr>There is a version of Windows 10 that will work on a Raspberry Pi.</vt:lpstr>
      <vt:lpstr>Installing Software</vt:lpstr>
      <vt:lpstr>PowerPoint Presentation</vt:lpstr>
      <vt:lpstr>PowerPoint Presentation</vt:lpstr>
      <vt:lpstr>PowerPoint Presentation</vt:lpstr>
      <vt:lpstr>PowerPoint Presentation</vt:lpstr>
      <vt:lpstr>PowerPoint Presentation</vt:lpstr>
      <vt:lpstr>DMR Jumbospot</vt:lpstr>
      <vt:lpstr>PowerPoint Presentation</vt:lpstr>
      <vt:lpstr>Is there software?</vt:lpstr>
      <vt:lpstr>PowerPoint Presentation</vt:lpstr>
      <vt:lpstr>Dave Slotter, W3DJS HamPi Image </vt:lpstr>
      <vt:lpstr>General Ham Radio Applications</vt:lpstr>
      <vt:lpstr>General Ham Radio Applications (cont’d)</vt:lpstr>
      <vt:lpstr>General Ham Radio Applications (cont’d)</vt:lpstr>
      <vt:lpstr>Antenna Ham Radio Applications</vt:lpstr>
      <vt:lpstr>Digital Mode Ham Radio Applications</vt:lpstr>
      <vt:lpstr>FLDigi Application Suite from W1HKJ</vt:lpstr>
      <vt:lpstr>Software Defined Radio</vt:lpstr>
      <vt:lpstr>Software Defined Radio (cont’d)</vt:lpstr>
      <vt:lpstr>APRS Applications</vt:lpstr>
      <vt:lpstr>Logging Applications</vt:lpstr>
      <vt:lpstr>WinLink Applications</vt:lpstr>
      <vt:lpstr>Morse Code/CW Applications</vt:lpstr>
      <vt:lpstr>Morse Code/CW Applications (cont’d)</vt:lpstr>
      <vt:lpstr>PowerPoint Presentation</vt:lpstr>
      <vt:lpstr>PowerPoint Presentation</vt:lpstr>
      <vt:lpstr>PowerPoint Presentation</vt:lpstr>
      <vt:lpstr>The bottom line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Ham and Pi</dc:title>
  <dc:creator>Jeff Greer</dc:creator>
  <cp:lastModifiedBy>Jeff Greer</cp:lastModifiedBy>
  <cp:revision>14</cp:revision>
  <dcterms:created xsi:type="dcterms:W3CDTF">2020-03-09T14:35:34Z</dcterms:created>
  <dcterms:modified xsi:type="dcterms:W3CDTF">2020-06-19T17:34:49Z</dcterms:modified>
</cp:coreProperties>
</file>